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8" r:id="rId2"/>
  </p:sldIdLst>
  <p:sldSz cx="30275213" cy="21383625"/>
  <p:notesSz cx="9144000" cy="6858000"/>
  <p:defaultTextStyle>
    <a:defPPr>
      <a:defRPr lang="en-US"/>
    </a:defPPr>
    <a:lvl1pPr marL="0" algn="l" defTabSz="2950930" rtl="0" eaLnBrk="1" latinLnBrk="0" hangingPunct="1">
      <a:defRPr sz="5809" kern="1200">
        <a:solidFill>
          <a:schemeClr val="tx1"/>
        </a:solidFill>
        <a:latin typeface="+mn-lt"/>
        <a:ea typeface="+mn-ea"/>
        <a:cs typeface="+mn-cs"/>
      </a:defRPr>
    </a:lvl1pPr>
    <a:lvl2pPr marL="1475465" algn="l" defTabSz="2950930" rtl="0" eaLnBrk="1" latinLnBrk="0" hangingPunct="1">
      <a:defRPr sz="5809" kern="1200">
        <a:solidFill>
          <a:schemeClr val="tx1"/>
        </a:solidFill>
        <a:latin typeface="+mn-lt"/>
        <a:ea typeface="+mn-ea"/>
        <a:cs typeface="+mn-cs"/>
      </a:defRPr>
    </a:lvl2pPr>
    <a:lvl3pPr marL="2950930" algn="l" defTabSz="2950930" rtl="0" eaLnBrk="1" latinLnBrk="0" hangingPunct="1">
      <a:defRPr sz="5809" kern="1200">
        <a:solidFill>
          <a:schemeClr val="tx1"/>
        </a:solidFill>
        <a:latin typeface="+mn-lt"/>
        <a:ea typeface="+mn-ea"/>
        <a:cs typeface="+mn-cs"/>
      </a:defRPr>
    </a:lvl3pPr>
    <a:lvl4pPr marL="4426395" algn="l" defTabSz="2950930" rtl="0" eaLnBrk="1" latinLnBrk="0" hangingPunct="1">
      <a:defRPr sz="5809" kern="1200">
        <a:solidFill>
          <a:schemeClr val="tx1"/>
        </a:solidFill>
        <a:latin typeface="+mn-lt"/>
        <a:ea typeface="+mn-ea"/>
        <a:cs typeface="+mn-cs"/>
      </a:defRPr>
    </a:lvl4pPr>
    <a:lvl5pPr marL="5901860" algn="l" defTabSz="2950930" rtl="0" eaLnBrk="1" latinLnBrk="0" hangingPunct="1">
      <a:defRPr sz="5809" kern="1200">
        <a:solidFill>
          <a:schemeClr val="tx1"/>
        </a:solidFill>
        <a:latin typeface="+mn-lt"/>
        <a:ea typeface="+mn-ea"/>
        <a:cs typeface="+mn-cs"/>
      </a:defRPr>
    </a:lvl5pPr>
    <a:lvl6pPr marL="7377325" algn="l" defTabSz="2950930" rtl="0" eaLnBrk="1" latinLnBrk="0" hangingPunct="1">
      <a:defRPr sz="5809" kern="1200">
        <a:solidFill>
          <a:schemeClr val="tx1"/>
        </a:solidFill>
        <a:latin typeface="+mn-lt"/>
        <a:ea typeface="+mn-ea"/>
        <a:cs typeface="+mn-cs"/>
      </a:defRPr>
    </a:lvl6pPr>
    <a:lvl7pPr marL="8852790" algn="l" defTabSz="2950930" rtl="0" eaLnBrk="1" latinLnBrk="0" hangingPunct="1">
      <a:defRPr sz="5809" kern="1200">
        <a:solidFill>
          <a:schemeClr val="tx1"/>
        </a:solidFill>
        <a:latin typeface="+mn-lt"/>
        <a:ea typeface="+mn-ea"/>
        <a:cs typeface="+mn-cs"/>
      </a:defRPr>
    </a:lvl7pPr>
    <a:lvl8pPr marL="10328255" algn="l" defTabSz="2950930" rtl="0" eaLnBrk="1" latinLnBrk="0" hangingPunct="1">
      <a:defRPr sz="5809" kern="1200">
        <a:solidFill>
          <a:schemeClr val="tx1"/>
        </a:solidFill>
        <a:latin typeface="+mn-lt"/>
        <a:ea typeface="+mn-ea"/>
        <a:cs typeface="+mn-cs"/>
      </a:defRPr>
    </a:lvl8pPr>
    <a:lvl9pPr marL="11803723" algn="l" defTabSz="2950930" rtl="0" eaLnBrk="1" latinLnBrk="0" hangingPunct="1">
      <a:defRPr sz="5809" kern="1200">
        <a:solidFill>
          <a:schemeClr val="tx1"/>
        </a:solidFill>
        <a:latin typeface="+mn-lt"/>
        <a:ea typeface="+mn-ea"/>
        <a:cs typeface="+mn-cs"/>
      </a:defRPr>
    </a:lvl9pPr>
  </p:defaultTextStyle>
  <p:extLst>
    <p:ext uri="{EFAFB233-063F-42B5-8137-9DF3F51BA10A}">
      <p15:sldGuideLst xmlns:p15="http://schemas.microsoft.com/office/powerpoint/2012/main">
        <p15:guide id="1" pos="18939" userDrawn="1">
          <p15:clr>
            <a:srgbClr val="A4A3A4"/>
          </p15:clr>
        </p15:guide>
        <p15:guide id="2" orient="horz" pos="67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4" autoAdjust="0"/>
    <p:restoredTop sz="94694"/>
  </p:normalViewPr>
  <p:slideViewPr>
    <p:cSldViewPr>
      <p:cViewPr varScale="1">
        <p:scale>
          <a:sx n="30" d="100"/>
          <a:sy n="30" d="100"/>
        </p:scale>
        <p:origin x="1194" y="-180"/>
      </p:cViewPr>
      <p:guideLst>
        <p:guide pos="18939"/>
        <p:guide orient="horz" pos="6736"/>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D:\&#1050;&#1083;&#1110;&#1084;&#1072;&#1090;\&#1050;&#1086;&#1087;&#1080;&#1103;%20&#1041;&#1072;&#1079;&#1072;%20&#1076;&#1072;&#1085;&#1085;&#1080;&#1093;%20&#1084;&#1077;&#1090;&#1077;&#1086;&#1089;&#1090;&#1072;&#1085;&#1094;&#1110;&#1111;%20&#1055;&#1056;&#1040;&#1042;&#1048;&#1051;&#1068;&#1053;&#1067;&#104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2800" b="0" i="0" u="none" strike="noStrike" baseline="0">
                <a:latin typeface="Times New Roman" panose="02020603050405020304" pitchFamily="18" charset="0"/>
                <a:cs typeface="Times New Roman" panose="02020603050405020304" pitchFamily="18" charset="0"/>
              </a:rPr>
              <a:t>Average annual temperatures</a:t>
            </a:r>
            <a:endParaRPr lang="ru-RU" sz="2800">
              <a:effectLst/>
              <a:latin typeface="Times New Roman" panose="02020603050405020304" pitchFamily="18" charset="0"/>
              <a:cs typeface="Times New Roman" panose="02020603050405020304" pitchFamily="18" charset="0"/>
            </a:endParaRPr>
          </a:p>
        </c:rich>
      </c:tx>
      <c:layout>
        <c:manualLayout>
          <c:xMode val="edge"/>
          <c:yMode val="edge"/>
          <c:x val="0.34487378551365289"/>
          <c:y val="2.3148067403626665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ru-RU"/>
        </a:p>
      </c:txPr>
    </c:title>
    <c:autoTitleDeleted val="0"/>
    <c:plotArea>
      <c:layout/>
      <c:barChart>
        <c:barDir val="col"/>
        <c:grouping val="clustered"/>
        <c:varyColors val="0"/>
        <c:ser>
          <c:idx val="0"/>
          <c:order val="0"/>
          <c:tx>
            <c:strRef>
              <c:f>'Середньорічні норми температури'!$B$1</c:f>
              <c:strCache>
                <c:ptCount val="1"/>
                <c:pt idx="0">
                  <c:v>1882-1990</c:v>
                </c:pt>
              </c:strCache>
            </c:strRef>
          </c:tx>
          <c:spPr>
            <a:solidFill>
              <a:schemeClr val="accent6"/>
            </a:solidFill>
            <a:ln>
              <a:noFill/>
            </a:ln>
            <a:effectLst/>
          </c:spPr>
          <c:invertIfNegative val="0"/>
          <c:cat>
            <c:strRef>
              <c:f>'Середньорічні норми температури'!$A$2:$A$26</c:f>
              <c:strCache>
                <c:ptCount val="25"/>
                <c:pt idx="0">
                  <c:v>Сімферополь</c:v>
                </c:pt>
                <c:pt idx="1">
                  <c:v>Дніпро</c:v>
                </c:pt>
                <c:pt idx="2">
                  <c:v>Запоріжжя</c:v>
                </c:pt>
                <c:pt idx="3">
                  <c:v>Донецьк</c:v>
                </c:pt>
                <c:pt idx="4">
                  <c:v>Кропивницький</c:v>
                </c:pt>
                <c:pt idx="5">
                  <c:v>Луганськ</c:v>
                </c:pt>
                <c:pt idx="6">
                  <c:v>Миколаїв</c:v>
                </c:pt>
                <c:pt idx="7">
                  <c:v>Одеса</c:v>
                </c:pt>
                <c:pt idx="8">
                  <c:v>Херсон</c:v>
                </c:pt>
                <c:pt idx="9">
                  <c:v>Вінниця</c:v>
                </c:pt>
                <c:pt idx="10">
                  <c:v>Київ</c:v>
                </c:pt>
                <c:pt idx="11">
                  <c:v>Полтава</c:v>
                </c:pt>
                <c:pt idx="12">
                  <c:v>Суми</c:v>
                </c:pt>
                <c:pt idx="13">
                  <c:v>Тернопіль</c:v>
                </c:pt>
                <c:pt idx="14">
                  <c:v>Харків</c:v>
                </c:pt>
                <c:pt idx="15">
                  <c:v>Хмельницький</c:v>
                </c:pt>
                <c:pt idx="16">
                  <c:v>Умань</c:v>
                </c:pt>
                <c:pt idx="17">
                  <c:v>Чернівці</c:v>
                </c:pt>
                <c:pt idx="18">
                  <c:v>Луцьк</c:v>
                </c:pt>
                <c:pt idx="19">
                  <c:v>Житомир</c:v>
                </c:pt>
                <c:pt idx="20">
                  <c:v>Ужгород</c:v>
                </c:pt>
                <c:pt idx="21">
                  <c:v>Івано-Франківськ</c:v>
                </c:pt>
                <c:pt idx="22">
                  <c:v>Львів</c:v>
                </c:pt>
                <c:pt idx="23">
                  <c:v>Рівне</c:v>
                </c:pt>
                <c:pt idx="24">
                  <c:v>Чернігів</c:v>
                </c:pt>
              </c:strCache>
            </c:strRef>
          </c:cat>
          <c:val>
            <c:numRef>
              <c:f>'Середньорічні норми температури'!$B$2:$B$26</c:f>
              <c:numCache>
                <c:formatCode>General</c:formatCode>
                <c:ptCount val="25"/>
                <c:pt idx="0">
                  <c:v>10.6</c:v>
                </c:pt>
                <c:pt idx="1">
                  <c:v>8.5</c:v>
                </c:pt>
                <c:pt idx="2">
                  <c:v>9.1999999999999993</c:v>
                </c:pt>
                <c:pt idx="3">
                  <c:v>7.9</c:v>
                </c:pt>
                <c:pt idx="4">
                  <c:v>7.9</c:v>
                </c:pt>
                <c:pt idx="5">
                  <c:v>8.1</c:v>
                </c:pt>
                <c:pt idx="6">
                  <c:v>9.8000000000000007</c:v>
                </c:pt>
                <c:pt idx="7">
                  <c:v>9.9</c:v>
                </c:pt>
                <c:pt idx="8">
                  <c:v>9.9</c:v>
                </c:pt>
                <c:pt idx="9">
                  <c:v>7.1</c:v>
                </c:pt>
                <c:pt idx="10">
                  <c:v>7.3</c:v>
                </c:pt>
                <c:pt idx="11">
                  <c:v>7.2</c:v>
                </c:pt>
                <c:pt idx="12">
                  <c:v>6.3</c:v>
                </c:pt>
                <c:pt idx="13">
                  <c:v>6.8</c:v>
                </c:pt>
                <c:pt idx="14">
                  <c:v>7</c:v>
                </c:pt>
                <c:pt idx="15">
                  <c:v>7</c:v>
                </c:pt>
                <c:pt idx="16">
                  <c:v>7.2</c:v>
                </c:pt>
                <c:pt idx="17">
                  <c:v>7.9</c:v>
                </c:pt>
                <c:pt idx="18">
                  <c:v>7.2</c:v>
                </c:pt>
                <c:pt idx="19">
                  <c:v>6.9</c:v>
                </c:pt>
                <c:pt idx="20">
                  <c:v>9.5</c:v>
                </c:pt>
                <c:pt idx="21">
                  <c:v>7.3</c:v>
                </c:pt>
                <c:pt idx="22">
                  <c:v>7.4</c:v>
                </c:pt>
                <c:pt idx="23">
                  <c:v>7</c:v>
                </c:pt>
                <c:pt idx="24">
                  <c:v>6.7</c:v>
                </c:pt>
              </c:numCache>
            </c:numRef>
          </c:val>
          <c:extLst xmlns:c16r2="http://schemas.microsoft.com/office/drawing/2015/06/chart">
            <c:ext xmlns:c16="http://schemas.microsoft.com/office/drawing/2014/chart" uri="{C3380CC4-5D6E-409C-BE32-E72D297353CC}">
              <c16:uniqueId val="{00000000-F7ED-4A76-8213-E38BB75E5CE2}"/>
            </c:ext>
          </c:extLst>
        </c:ser>
        <c:ser>
          <c:idx val="1"/>
          <c:order val="1"/>
          <c:tx>
            <c:strRef>
              <c:f>'Середньорічні норми температури'!$C$1</c:f>
              <c:strCache>
                <c:ptCount val="1"/>
                <c:pt idx="0">
                  <c:v>1961-1990 </c:v>
                </c:pt>
              </c:strCache>
            </c:strRef>
          </c:tx>
          <c:spPr>
            <a:solidFill>
              <a:schemeClr val="accent5"/>
            </a:solidFill>
            <a:ln>
              <a:noFill/>
            </a:ln>
            <a:effectLst/>
          </c:spPr>
          <c:invertIfNegative val="0"/>
          <c:cat>
            <c:strRef>
              <c:f>'Середньорічні норми температури'!$A$2:$A$26</c:f>
              <c:strCache>
                <c:ptCount val="25"/>
                <c:pt idx="0">
                  <c:v>Сімферополь</c:v>
                </c:pt>
                <c:pt idx="1">
                  <c:v>Дніпро</c:v>
                </c:pt>
                <c:pt idx="2">
                  <c:v>Запоріжжя</c:v>
                </c:pt>
                <c:pt idx="3">
                  <c:v>Донецьк</c:v>
                </c:pt>
                <c:pt idx="4">
                  <c:v>Кропивницький</c:v>
                </c:pt>
                <c:pt idx="5">
                  <c:v>Луганськ</c:v>
                </c:pt>
                <c:pt idx="6">
                  <c:v>Миколаїв</c:v>
                </c:pt>
                <c:pt idx="7">
                  <c:v>Одеса</c:v>
                </c:pt>
                <c:pt idx="8">
                  <c:v>Херсон</c:v>
                </c:pt>
                <c:pt idx="9">
                  <c:v>Вінниця</c:v>
                </c:pt>
                <c:pt idx="10">
                  <c:v>Київ</c:v>
                </c:pt>
                <c:pt idx="11">
                  <c:v>Полтава</c:v>
                </c:pt>
                <c:pt idx="12">
                  <c:v>Суми</c:v>
                </c:pt>
                <c:pt idx="13">
                  <c:v>Тернопіль</c:v>
                </c:pt>
                <c:pt idx="14">
                  <c:v>Харків</c:v>
                </c:pt>
                <c:pt idx="15">
                  <c:v>Хмельницький</c:v>
                </c:pt>
                <c:pt idx="16">
                  <c:v>Умань</c:v>
                </c:pt>
                <c:pt idx="17">
                  <c:v>Чернівці</c:v>
                </c:pt>
                <c:pt idx="18">
                  <c:v>Луцьк</c:v>
                </c:pt>
                <c:pt idx="19">
                  <c:v>Житомир</c:v>
                </c:pt>
                <c:pt idx="20">
                  <c:v>Ужгород</c:v>
                </c:pt>
                <c:pt idx="21">
                  <c:v>Івано-Франківськ</c:v>
                </c:pt>
                <c:pt idx="22">
                  <c:v>Львів</c:v>
                </c:pt>
                <c:pt idx="23">
                  <c:v>Рівне</c:v>
                </c:pt>
                <c:pt idx="24">
                  <c:v>Чернігів</c:v>
                </c:pt>
              </c:strCache>
            </c:strRef>
          </c:cat>
          <c:val>
            <c:numRef>
              <c:f>'Середньорічні норми температури'!$C$2:$C$26</c:f>
              <c:numCache>
                <c:formatCode>General</c:formatCode>
                <c:ptCount val="25"/>
                <c:pt idx="0">
                  <c:v>10.6</c:v>
                </c:pt>
                <c:pt idx="1">
                  <c:v>8.5</c:v>
                </c:pt>
                <c:pt idx="2">
                  <c:v>9.4</c:v>
                </c:pt>
                <c:pt idx="3">
                  <c:v>8</c:v>
                </c:pt>
                <c:pt idx="4">
                  <c:v>8</c:v>
                </c:pt>
                <c:pt idx="5">
                  <c:v>8.5</c:v>
                </c:pt>
                <c:pt idx="6">
                  <c:v>10</c:v>
                </c:pt>
                <c:pt idx="7">
                  <c:v>10.1</c:v>
                </c:pt>
                <c:pt idx="8">
                  <c:v>9.8000000000000007</c:v>
                </c:pt>
                <c:pt idx="9">
                  <c:v>7.1</c:v>
                </c:pt>
                <c:pt idx="10">
                  <c:v>7.7</c:v>
                </c:pt>
                <c:pt idx="11">
                  <c:v>7.6</c:v>
                </c:pt>
                <c:pt idx="12">
                  <c:v>6.6</c:v>
                </c:pt>
                <c:pt idx="13">
                  <c:v>6.7</c:v>
                </c:pt>
                <c:pt idx="14">
                  <c:v>7.5</c:v>
                </c:pt>
                <c:pt idx="15">
                  <c:v>7.1</c:v>
                </c:pt>
                <c:pt idx="16">
                  <c:v>7.4</c:v>
                </c:pt>
                <c:pt idx="17">
                  <c:v>7.7</c:v>
                </c:pt>
                <c:pt idx="18">
                  <c:v>7.4</c:v>
                </c:pt>
                <c:pt idx="19">
                  <c:v>6.9</c:v>
                </c:pt>
                <c:pt idx="20">
                  <c:v>9.6999999999999993</c:v>
                </c:pt>
                <c:pt idx="21">
                  <c:v>7.4</c:v>
                </c:pt>
                <c:pt idx="22">
                  <c:v>7.2</c:v>
                </c:pt>
                <c:pt idx="23">
                  <c:v>7</c:v>
                </c:pt>
                <c:pt idx="24">
                  <c:v>6.7</c:v>
                </c:pt>
              </c:numCache>
            </c:numRef>
          </c:val>
          <c:extLst xmlns:c16r2="http://schemas.microsoft.com/office/drawing/2015/06/chart">
            <c:ext xmlns:c16="http://schemas.microsoft.com/office/drawing/2014/chart" uri="{C3380CC4-5D6E-409C-BE32-E72D297353CC}">
              <c16:uniqueId val="{00000001-F7ED-4A76-8213-E38BB75E5CE2}"/>
            </c:ext>
          </c:extLst>
        </c:ser>
        <c:dLbls>
          <c:showLegendKey val="0"/>
          <c:showVal val="0"/>
          <c:showCatName val="0"/>
          <c:showSerName val="0"/>
          <c:showPercent val="0"/>
          <c:showBubbleSize val="0"/>
        </c:dLbls>
        <c:gapWidth val="219"/>
        <c:overlap val="-27"/>
        <c:axId val="14561688"/>
        <c:axId val="14567568"/>
      </c:barChart>
      <c:catAx>
        <c:axId val="14561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4567568"/>
        <c:crosses val="autoZero"/>
        <c:auto val="1"/>
        <c:lblAlgn val="ctr"/>
        <c:lblOffset val="100"/>
        <c:noMultiLvlLbl val="0"/>
      </c:catAx>
      <c:valAx>
        <c:axId val="14567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crossAx val="145616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D0FE861C-486B-4E18-A0E9-A790238A915C}" type="datetimeFigureOut">
              <a:rPr lang="en-US" smtClean="0"/>
              <a:t>9/21/2021</a:t>
            </a:fld>
            <a:endParaRPr lang="en-US"/>
          </a:p>
        </p:txBody>
      </p:sp>
      <p:sp>
        <p:nvSpPr>
          <p:cNvPr id="4" name="Slide Image Placeholder 3"/>
          <p:cNvSpPr>
            <a:spLocks noGrp="1" noRot="1" noChangeAspect="1"/>
          </p:cNvSpPr>
          <p:nvPr>
            <p:ph type="sldImg" idx="2"/>
          </p:nvPr>
        </p:nvSpPr>
        <p:spPr>
          <a:xfrm>
            <a:off x="2752725" y="514350"/>
            <a:ext cx="363855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DF811066-0135-4CAA-8AD4-89A97190AC00}" type="slidenum">
              <a:rPr lang="en-US" smtClean="0"/>
              <a:t>‹#›</a:t>
            </a:fld>
            <a:endParaRPr lang="en-US"/>
          </a:p>
        </p:txBody>
      </p:sp>
    </p:spTree>
    <p:extLst>
      <p:ext uri="{BB962C8B-B14F-4D97-AF65-F5344CB8AC3E}">
        <p14:creationId xmlns:p14="http://schemas.microsoft.com/office/powerpoint/2010/main" val="3463004669"/>
      </p:ext>
    </p:extLst>
  </p:cSld>
  <p:clrMap bg1="lt1" tx1="dk1" bg2="lt2" tx2="dk2" accent1="accent1" accent2="accent2" accent3="accent3" accent4="accent4" accent5="accent5" accent6="accent6" hlink="hlink" folHlink="folHlink"/>
  <p:notesStyle>
    <a:lvl1pPr marL="0" algn="l" defTabSz="2950930" rtl="0" eaLnBrk="1" latinLnBrk="0" hangingPunct="1">
      <a:defRPr sz="3874" kern="1200">
        <a:solidFill>
          <a:schemeClr val="tx1"/>
        </a:solidFill>
        <a:latin typeface="+mn-lt"/>
        <a:ea typeface="+mn-ea"/>
        <a:cs typeface="+mn-cs"/>
      </a:defRPr>
    </a:lvl1pPr>
    <a:lvl2pPr marL="1475465" algn="l" defTabSz="2950930" rtl="0" eaLnBrk="1" latinLnBrk="0" hangingPunct="1">
      <a:defRPr sz="3874" kern="1200">
        <a:solidFill>
          <a:schemeClr val="tx1"/>
        </a:solidFill>
        <a:latin typeface="+mn-lt"/>
        <a:ea typeface="+mn-ea"/>
        <a:cs typeface="+mn-cs"/>
      </a:defRPr>
    </a:lvl2pPr>
    <a:lvl3pPr marL="2950930" algn="l" defTabSz="2950930" rtl="0" eaLnBrk="1" latinLnBrk="0" hangingPunct="1">
      <a:defRPr sz="3874" kern="1200">
        <a:solidFill>
          <a:schemeClr val="tx1"/>
        </a:solidFill>
        <a:latin typeface="+mn-lt"/>
        <a:ea typeface="+mn-ea"/>
        <a:cs typeface="+mn-cs"/>
      </a:defRPr>
    </a:lvl3pPr>
    <a:lvl4pPr marL="4426395" algn="l" defTabSz="2950930" rtl="0" eaLnBrk="1" latinLnBrk="0" hangingPunct="1">
      <a:defRPr sz="3874" kern="1200">
        <a:solidFill>
          <a:schemeClr val="tx1"/>
        </a:solidFill>
        <a:latin typeface="+mn-lt"/>
        <a:ea typeface="+mn-ea"/>
        <a:cs typeface="+mn-cs"/>
      </a:defRPr>
    </a:lvl4pPr>
    <a:lvl5pPr marL="5901860" algn="l" defTabSz="2950930" rtl="0" eaLnBrk="1" latinLnBrk="0" hangingPunct="1">
      <a:defRPr sz="3874" kern="1200">
        <a:solidFill>
          <a:schemeClr val="tx1"/>
        </a:solidFill>
        <a:latin typeface="+mn-lt"/>
        <a:ea typeface="+mn-ea"/>
        <a:cs typeface="+mn-cs"/>
      </a:defRPr>
    </a:lvl5pPr>
    <a:lvl6pPr marL="7377325" algn="l" defTabSz="2950930" rtl="0" eaLnBrk="1" latinLnBrk="0" hangingPunct="1">
      <a:defRPr sz="3874" kern="1200">
        <a:solidFill>
          <a:schemeClr val="tx1"/>
        </a:solidFill>
        <a:latin typeface="+mn-lt"/>
        <a:ea typeface="+mn-ea"/>
        <a:cs typeface="+mn-cs"/>
      </a:defRPr>
    </a:lvl6pPr>
    <a:lvl7pPr marL="8852790" algn="l" defTabSz="2950930" rtl="0" eaLnBrk="1" latinLnBrk="0" hangingPunct="1">
      <a:defRPr sz="3874" kern="1200">
        <a:solidFill>
          <a:schemeClr val="tx1"/>
        </a:solidFill>
        <a:latin typeface="+mn-lt"/>
        <a:ea typeface="+mn-ea"/>
        <a:cs typeface="+mn-cs"/>
      </a:defRPr>
    </a:lvl7pPr>
    <a:lvl8pPr marL="10328255" algn="l" defTabSz="2950930" rtl="0" eaLnBrk="1" latinLnBrk="0" hangingPunct="1">
      <a:defRPr sz="3874" kern="1200">
        <a:solidFill>
          <a:schemeClr val="tx1"/>
        </a:solidFill>
        <a:latin typeface="+mn-lt"/>
        <a:ea typeface="+mn-ea"/>
        <a:cs typeface="+mn-cs"/>
      </a:defRPr>
    </a:lvl8pPr>
    <a:lvl9pPr marL="11803723" algn="l" defTabSz="2950930"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52725" y="514350"/>
            <a:ext cx="3638550" cy="25717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4" y="6642790"/>
            <a:ext cx="25733932" cy="4583621"/>
          </a:xfrm>
        </p:spPr>
        <p:txBody>
          <a:bodyPr/>
          <a:lstStyle/>
          <a:p>
            <a:r>
              <a:rPr lang="en-US"/>
              <a:t>Click to edit Master title style</a:t>
            </a:r>
          </a:p>
        </p:txBody>
      </p:sp>
      <p:sp>
        <p:nvSpPr>
          <p:cNvPr id="3" name="Subtitle 2"/>
          <p:cNvSpPr>
            <a:spLocks noGrp="1"/>
          </p:cNvSpPr>
          <p:nvPr>
            <p:ph type="subTitle" idx="1"/>
          </p:nvPr>
        </p:nvSpPr>
        <p:spPr>
          <a:xfrm>
            <a:off x="4541285" y="12117389"/>
            <a:ext cx="21192649" cy="5464704"/>
          </a:xfrm>
        </p:spPr>
        <p:txBody>
          <a:bodyPr/>
          <a:lstStyle>
            <a:lvl1pPr marL="0" indent="0" algn="ctr">
              <a:buNone/>
              <a:defRPr>
                <a:solidFill>
                  <a:schemeClr val="tx1">
                    <a:tint val="75000"/>
                  </a:schemeClr>
                </a:solidFill>
              </a:defRPr>
            </a:lvl1pPr>
            <a:lvl2pPr marL="2194416" indent="0" algn="ctr">
              <a:buNone/>
              <a:defRPr>
                <a:solidFill>
                  <a:schemeClr val="tx1">
                    <a:tint val="75000"/>
                  </a:schemeClr>
                </a:solidFill>
              </a:defRPr>
            </a:lvl2pPr>
            <a:lvl3pPr marL="4388833" indent="0" algn="ctr">
              <a:buNone/>
              <a:defRPr>
                <a:solidFill>
                  <a:schemeClr val="tx1">
                    <a:tint val="75000"/>
                  </a:schemeClr>
                </a:solidFill>
              </a:defRPr>
            </a:lvl3pPr>
            <a:lvl4pPr marL="6583249" indent="0" algn="ctr">
              <a:buNone/>
              <a:defRPr>
                <a:solidFill>
                  <a:schemeClr val="tx1">
                    <a:tint val="75000"/>
                  </a:schemeClr>
                </a:solidFill>
              </a:defRPr>
            </a:lvl4pPr>
            <a:lvl5pPr marL="8777663" indent="0" algn="ctr">
              <a:buNone/>
              <a:defRPr>
                <a:solidFill>
                  <a:schemeClr val="tx1">
                    <a:tint val="75000"/>
                  </a:schemeClr>
                </a:solidFill>
              </a:defRPr>
            </a:lvl5pPr>
            <a:lvl6pPr marL="10972082" indent="0" algn="ctr">
              <a:buNone/>
              <a:defRPr>
                <a:solidFill>
                  <a:schemeClr val="tx1">
                    <a:tint val="75000"/>
                  </a:schemeClr>
                </a:solidFill>
              </a:defRPr>
            </a:lvl6pPr>
            <a:lvl7pPr marL="13166498" indent="0" algn="ctr">
              <a:buNone/>
              <a:defRPr>
                <a:solidFill>
                  <a:schemeClr val="tx1">
                    <a:tint val="75000"/>
                  </a:schemeClr>
                </a:solidFill>
              </a:defRPr>
            </a:lvl7pPr>
            <a:lvl8pPr marL="15360912" indent="0" algn="ctr">
              <a:buNone/>
              <a:defRPr>
                <a:solidFill>
                  <a:schemeClr val="tx1">
                    <a:tint val="75000"/>
                  </a:schemeClr>
                </a:solidFill>
              </a:defRPr>
            </a:lvl8pPr>
            <a:lvl9pPr marL="1755532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9532" y="856341"/>
            <a:ext cx="6811923" cy="1824538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13762" y="856341"/>
            <a:ext cx="19931181" cy="1824538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534" y="13740962"/>
            <a:ext cx="25733932" cy="4247026"/>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2391534" y="9063301"/>
            <a:ext cx="25733932" cy="4677666"/>
          </a:xfrm>
        </p:spPr>
        <p:txBody>
          <a:bodyPr anchor="b"/>
          <a:lstStyle>
            <a:lvl1pPr marL="0" indent="0">
              <a:buNone/>
              <a:defRPr sz="9600">
                <a:solidFill>
                  <a:schemeClr val="tx1">
                    <a:tint val="75000"/>
                  </a:schemeClr>
                </a:solidFill>
              </a:defRPr>
            </a:lvl1pPr>
            <a:lvl2pPr marL="2194416" indent="0">
              <a:buNone/>
              <a:defRPr sz="8641">
                <a:solidFill>
                  <a:schemeClr val="tx1">
                    <a:tint val="75000"/>
                  </a:schemeClr>
                </a:solidFill>
              </a:defRPr>
            </a:lvl2pPr>
            <a:lvl3pPr marL="4388833" indent="0">
              <a:buNone/>
              <a:defRPr sz="7679">
                <a:solidFill>
                  <a:schemeClr val="tx1">
                    <a:tint val="75000"/>
                  </a:schemeClr>
                </a:solidFill>
              </a:defRPr>
            </a:lvl3pPr>
            <a:lvl4pPr marL="6583249" indent="0">
              <a:buNone/>
              <a:defRPr sz="6720">
                <a:solidFill>
                  <a:schemeClr val="tx1">
                    <a:tint val="75000"/>
                  </a:schemeClr>
                </a:solidFill>
              </a:defRPr>
            </a:lvl4pPr>
            <a:lvl5pPr marL="8777663" indent="0">
              <a:buNone/>
              <a:defRPr sz="6720">
                <a:solidFill>
                  <a:schemeClr val="tx1">
                    <a:tint val="75000"/>
                  </a:schemeClr>
                </a:solidFill>
              </a:defRPr>
            </a:lvl5pPr>
            <a:lvl6pPr marL="10972082" indent="0">
              <a:buNone/>
              <a:defRPr sz="6720">
                <a:solidFill>
                  <a:schemeClr val="tx1">
                    <a:tint val="75000"/>
                  </a:schemeClr>
                </a:solidFill>
              </a:defRPr>
            </a:lvl6pPr>
            <a:lvl7pPr marL="13166498" indent="0">
              <a:buNone/>
              <a:defRPr sz="6720">
                <a:solidFill>
                  <a:schemeClr val="tx1">
                    <a:tint val="75000"/>
                  </a:schemeClr>
                </a:solidFill>
              </a:defRPr>
            </a:lvl7pPr>
            <a:lvl8pPr marL="15360912" indent="0">
              <a:buNone/>
              <a:defRPr sz="6720">
                <a:solidFill>
                  <a:schemeClr val="tx1">
                    <a:tint val="75000"/>
                  </a:schemeClr>
                </a:solidFill>
              </a:defRPr>
            </a:lvl8pPr>
            <a:lvl9pPr marL="17555329"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13761" y="4989515"/>
            <a:ext cx="13371553" cy="14112203"/>
          </a:xfrm>
        </p:spPr>
        <p:txBody>
          <a:bodyPr/>
          <a:lstStyle>
            <a:lvl1pPr>
              <a:defRPr sz="13439"/>
            </a:lvl1pPr>
            <a:lvl2pPr>
              <a:defRPr sz="11518"/>
            </a:lvl2pPr>
            <a:lvl3pPr>
              <a:defRPr sz="9600"/>
            </a:lvl3pPr>
            <a:lvl4pPr>
              <a:defRPr sz="8641"/>
            </a:lvl4pPr>
            <a:lvl5pPr>
              <a:defRPr sz="8641"/>
            </a:lvl5pPr>
            <a:lvl6pPr>
              <a:defRPr sz="8641"/>
            </a:lvl6pPr>
            <a:lvl7pPr>
              <a:defRPr sz="8641"/>
            </a:lvl7pPr>
            <a:lvl8pPr>
              <a:defRPr sz="8641"/>
            </a:lvl8pPr>
            <a:lvl9pPr>
              <a:defRPr sz="86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89905" y="4989515"/>
            <a:ext cx="13371553" cy="14112203"/>
          </a:xfrm>
        </p:spPr>
        <p:txBody>
          <a:bodyPr/>
          <a:lstStyle>
            <a:lvl1pPr>
              <a:defRPr sz="13439"/>
            </a:lvl1pPr>
            <a:lvl2pPr>
              <a:defRPr sz="11518"/>
            </a:lvl2pPr>
            <a:lvl3pPr>
              <a:defRPr sz="9600"/>
            </a:lvl3pPr>
            <a:lvl4pPr>
              <a:defRPr sz="8641"/>
            </a:lvl4pPr>
            <a:lvl5pPr>
              <a:defRPr sz="8641"/>
            </a:lvl5pPr>
            <a:lvl6pPr>
              <a:defRPr sz="8641"/>
            </a:lvl6pPr>
            <a:lvl7pPr>
              <a:defRPr sz="8641"/>
            </a:lvl7pPr>
            <a:lvl8pPr>
              <a:defRPr sz="8641"/>
            </a:lvl8pPr>
            <a:lvl9pPr>
              <a:defRPr sz="86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13766" y="4786570"/>
            <a:ext cx="13376811" cy="1994813"/>
          </a:xfrm>
        </p:spPr>
        <p:txBody>
          <a:bodyPr anchor="b"/>
          <a:lstStyle>
            <a:lvl1pPr marL="0" indent="0">
              <a:buNone/>
              <a:defRPr sz="11518" b="1"/>
            </a:lvl1pPr>
            <a:lvl2pPr marL="2194416" indent="0">
              <a:buNone/>
              <a:defRPr sz="9600" b="1"/>
            </a:lvl2pPr>
            <a:lvl3pPr marL="4388833" indent="0">
              <a:buNone/>
              <a:defRPr sz="8641" b="1"/>
            </a:lvl3pPr>
            <a:lvl4pPr marL="6583249" indent="0">
              <a:buNone/>
              <a:defRPr sz="7679" b="1"/>
            </a:lvl4pPr>
            <a:lvl5pPr marL="8777663" indent="0">
              <a:buNone/>
              <a:defRPr sz="7679" b="1"/>
            </a:lvl5pPr>
            <a:lvl6pPr marL="10972082" indent="0">
              <a:buNone/>
              <a:defRPr sz="7679" b="1"/>
            </a:lvl6pPr>
            <a:lvl7pPr marL="13166498" indent="0">
              <a:buNone/>
              <a:defRPr sz="7679" b="1"/>
            </a:lvl7pPr>
            <a:lvl8pPr marL="15360912" indent="0">
              <a:buNone/>
              <a:defRPr sz="7679" b="1"/>
            </a:lvl8pPr>
            <a:lvl9pPr marL="17555329" indent="0">
              <a:buNone/>
              <a:defRPr sz="7679" b="1"/>
            </a:lvl9pPr>
          </a:lstStyle>
          <a:p>
            <a:pPr lvl="0"/>
            <a:r>
              <a:rPr lang="en-US"/>
              <a:t>Click to edit Master text styles</a:t>
            </a:r>
          </a:p>
        </p:txBody>
      </p:sp>
      <p:sp>
        <p:nvSpPr>
          <p:cNvPr id="4" name="Content Placeholder 3"/>
          <p:cNvSpPr>
            <a:spLocks noGrp="1"/>
          </p:cNvSpPr>
          <p:nvPr>
            <p:ph sz="half" idx="2"/>
          </p:nvPr>
        </p:nvSpPr>
        <p:spPr>
          <a:xfrm>
            <a:off x="1513766" y="6781390"/>
            <a:ext cx="13376811" cy="12320335"/>
          </a:xfrm>
        </p:spPr>
        <p:txBody>
          <a:bodyPr/>
          <a:lstStyle>
            <a:lvl1pPr>
              <a:defRPr sz="11518"/>
            </a:lvl1pPr>
            <a:lvl2pPr>
              <a:defRPr sz="9600"/>
            </a:lvl2pPr>
            <a:lvl3pPr>
              <a:defRPr sz="8641"/>
            </a:lvl3pPr>
            <a:lvl4pPr>
              <a:defRPr sz="7679"/>
            </a:lvl4pPr>
            <a:lvl5pPr>
              <a:defRPr sz="7679"/>
            </a:lvl5pPr>
            <a:lvl6pPr>
              <a:defRPr sz="7679"/>
            </a:lvl6pPr>
            <a:lvl7pPr>
              <a:defRPr sz="7679"/>
            </a:lvl7pPr>
            <a:lvl8pPr>
              <a:defRPr sz="7679"/>
            </a:lvl8pPr>
            <a:lvl9pPr>
              <a:defRPr sz="767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79394" y="4786570"/>
            <a:ext cx="13382065" cy="1994813"/>
          </a:xfrm>
        </p:spPr>
        <p:txBody>
          <a:bodyPr anchor="b"/>
          <a:lstStyle>
            <a:lvl1pPr marL="0" indent="0">
              <a:buNone/>
              <a:defRPr sz="11518" b="1"/>
            </a:lvl1pPr>
            <a:lvl2pPr marL="2194416" indent="0">
              <a:buNone/>
              <a:defRPr sz="9600" b="1"/>
            </a:lvl2pPr>
            <a:lvl3pPr marL="4388833" indent="0">
              <a:buNone/>
              <a:defRPr sz="8641" b="1"/>
            </a:lvl3pPr>
            <a:lvl4pPr marL="6583249" indent="0">
              <a:buNone/>
              <a:defRPr sz="7679" b="1"/>
            </a:lvl4pPr>
            <a:lvl5pPr marL="8777663" indent="0">
              <a:buNone/>
              <a:defRPr sz="7679" b="1"/>
            </a:lvl5pPr>
            <a:lvl6pPr marL="10972082" indent="0">
              <a:buNone/>
              <a:defRPr sz="7679" b="1"/>
            </a:lvl6pPr>
            <a:lvl7pPr marL="13166498" indent="0">
              <a:buNone/>
              <a:defRPr sz="7679" b="1"/>
            </a:lvl7pPr>
            <a:lvl8pPr marL="15360912" indent="0">
              <a:buNone/>
              <a:defRPr sz="7679" b="1"/>
            </a:lvl8pPr>
            <a:lvl9pPr marL="17555329" indent="0">
              <a:buNone/>
              <a:defRPr sz="7679" b="1"/>
            </a:lvl9pPr>
          </a:lstStyle>
          <a:p>
            <a:pPr lvl="0"/>
            <a:r>
              <a:rPr lang="en-US"/>
              <a:t>Click to edit Master text styles</a:t>
            </a:r>
          </a:p>
        </p:txBody>
      </p:sp>
      <p:sp>
        <p:nvSpPr>
          <p:cNvPr id="6" name="Content Placeholder 5"/>
          <p:cNvSpPr>
            <a:spLocks noGrp="1"/>
          </p:cNvSpPr>
          <p:nvPr>
            <p:ph sz="quarter" idx="4"/>
          </p:nvPr>
        </p:nvSpPr>
        <p:spPr>
          <a:xfrm>
            <a:off x="15379394" y="6781390"/>
            <a:ext cx="13382065" cy="12320335"/>
          </a:xfrm>
        </p:spPr>
        <p:txBody>
          <a:bodyPr/>
          <a:lstStyle>
            <a:lvl1pPr>
              <a:defRPr sz="11518"/>
            </a:lvl1pPr>
            <a:lvl2pPr>
              <a:defRPr sz="9600"/>
            </a:lvl2pPr>
            <a:lvl3pPr>
              <a:defRPr sz="8641"/>
            </a:lvl3pPr>
            <a:lvl4pPr>
              <a:defRPr sz="7679"/>
            </a:lvl4pPr>
            <a:lvl5pPr>
              <a:defRPr sz="7679"/>
            </a:lvl5pPr>
            <a:lvl6pPr>
              <a:defRPr sz="7679"/>
            </a:lvl6pPr>
            <a:lvl7pPr>
              <a:defRPr sz="7679"/>
            </a:lvl7pPr>
            <a:lvl8pPr>
              <a:defRPr sz="7679"/>
            </a:lvl8pPr>
            <a:lvl9pPr>
              <a:defRPr sz="767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9/21/2021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9/21/2021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9/21/2021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766" y="851388"/>
            <a:ext cx="9960336" cy="3623335"/>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1836771" y="851395"/>
            <a:ext cx="16924686" cy="18250332"/>
          </a:xfrm>
        </p:spPr>
        <p:txBody>
          <a:bodyPr/>
          <a:lstStyle>
            <a:lvl1pPr>
              <a:defRPr sz="15360"/>
            </a:lvl1pPr>
            <a:lvl2pPr>
              <a:defRPr sz="13439"/>
            </a:lvl2pPr>
            <a:lvl3pPr>
              <a:defRPr sz="11518"/>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13766" y="4474733"/>
            <a:ext cx="9960336" cy="14626994"/>
          </a:xfrm>
        </p:spPr>
        <p:txBody>
          <a:bodyPr/>
          <a:lstStyle>
            <a:lvl1pPr marL="0" indent="0">
              <a:buNone/>
              <a:defRPr sz="6720"/>
            </a:lvl1pPr>
            <a:lvl2pPr marL="2194416" indent="0">
              <a:buNone/>
              <a:defRPr sz="5758"/>
            </a:lvl2pPr>
            <a:lvl3pPr marL="4388833" indent="0">
              <a:buNone/>
              <a:defRPr sz="4799"/>
            </a:lvl3pPr>
            <a:lvl4pPr marL="6583249" indent="0">
              <a:buNone/>
              <a:defRPr sz="4321"/>
            </a:lvl4pPr>
            <a:lvl5pPr marL="8777663" indent="0">
              <a:buNone/>
              <a:defRPr sz="4321"/>
            </a:lvl5pPr>
            <a:lvl6pPr marL="10972082" indent="0">
              <a:buNone/>
              <a:defRPr sz="4321"/>
            </a:lvl6pPr>
            <a:lvl7pPr marL="13166498" indent="0">
              <a:buNone/>
              <a:defRPr sz="4321"/>
            </a:lvl7pPr>
            <a:lvl8pPr marL="15360912" indent="0">
              <a:buNone/>
              <a:defRPr sz="4321"/>
            </a:lvl8pPr>
            <a:lvl9pPr marL="17555329" indent="0">
              <a:buNone/>
              <a:defRPr sz="4321"/>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154" y="14968542"/>
            <a:ext cx="18165128" cy="1767119"/>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5934154" y="1910672"/>
            <a:ext cx="18165128" cy="12830176"/>
          </a:xfrm>
        </p:spPr>
        <p:txBody>
          <a:bodyPr/>
          <a:lstStyle>
            <a:lvl1pPr marL="0" indent="0">
              <a:buNone/>
              <a:defRPr sz="15360"/>
            </a:lvl1pPr>
            <a:lvl2pPr marL="2194416" indent="0">
              <a:buNone/>
              <a:defRPr sz="13439"/>
            </a:lvl2pPr>
            <a:lvl3pPr marL="4388833" indent="0">
              <a:buNone/>
              <a:defRPr sz="11518"/>
            </a:lvl3pPr>
            <a:lvl4pPr marL="6583249" indent="0">
              <a:buNone/>
              <a:defRPr sz="9600"/>
            </a:lvl4pPr>
            <a:lvl5pPr marL="8777663" indent="0">
              <a:buNone/>
              <a:defRPr sz="9600"/>
            </a:lvl5pPr>
            <a:lvl6pPr marL="10972082" indent="0">
              <a:buNone/>
              <a:defRPr sz="9600"/>
            </a:lvl6pPr>
            <a:lvl7pPr marL="13166498" indent="0">
              <a:buNone/>
              <a:defRPr sz="9600"/>
            </a:lvl7pPr>
            <a:lvl8pPr marL="15360912" indent="0">
              <a:buNone/>
              <a:defRPr sz="9600"/>
            </a:lvl8pPr>
            <a:lvl9pPr marL="17555329" indent="0">
              <a:buNone/>
              <a:defRPr sz="9600"/>
            </a:lvl9pPr>
          </a:lstStyle>
          <a:p>
            <a:endParaRPr lang="en-US"/>
          </a:p>
        </p:txBody>
      </p:sp>
      <p:sp>
        <p:nvSpPr>
          <p:cNvPr id="4" name="Text Placeholder 3"/>
          <p:cNvSpPr>
            <a:spLocks noGrp="1"/>
          </p:cNvSpPr>
          <p:nvPr>
            <p:ph type="body" sz="half" idx="2"/>
          </p:nvPr>
        </p:nvSpPr>
        <p:spPr>
          <a:xfrm>
            <a:off x="5934154" y="16735666"/>
            <a:ext cx="18165128" cy="2509604"/>
          </a:xfrm>
        </p:spPr>
        <p:txBody>
          <a:bodyPr/>
          <a:lstStyle>
            <a:lvl1pPr marL="0" indent="0">
              <a:buNone/>
              <a:defRPr sz="6720"/>
            </a:lvl1pPr>
            <a:lvl2pPr marL="2194416" indent="0">
              <a:buNone/>
              <a:defRPr sz="5758"/>
            </a:lvl2pPr>
            <a:lvl3pPr marL="4388833" indent="0">
              <a:buNone/>
              <a:defRPr sz="4799"/>
            </a:lvl3pPr>
            <a:lvl4pPr marL="6583249" indent="0">
              <a:buNone/>
              <a:defRPr sz="4321"/>
            </a:lvl4pPr>
            <a:lvl5pPr marL="8777663" indent="0">
              <a:buNone/>
              <a:defRPr sz="4321"/>
            </a:lvl5pPr>
            <a:lvl6pPr marL="10972082" indent="0">
              <a:buNone/>
              <a:defRPr sz="4321"/>
            </a:lvl6pPr>
            <a:lvl7pPr marL="13166498" indent="0">
              <a:buNone/>
              <a:defRPr sz="4321"/>
            </a:lvl7pPr>
            <a:lvl8pPr marL="15360912" indent="0">
              <a:buNone/>
              <a:defRPr sz="4321"/>
            </a:lvl8pPr>
            <a:lvl9pPr marL="17555329" indent="0">
              <a:buNone/>
              <a:defRPr sz="4321"/>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764" y="856336"/>
            <a:ext cx="27247692" cy="356393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513764" y="4989515"/>
            <a:ext cx="27247692" cy="141122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513760" y="19819456"/>
            <a:ext cx="7064217" cy="1138480"/>
          </a:xfrm>
          <a:prstGeom prst="rect">
            <a:avLst/>
          </a:prstGeom>
        </p:spPr>
        <p:txBody>
          <a:bodyPr vert="horz" lIns="91440" tIns="45720" rIns="91440" bIns="45720" rtlCol="0" anchor="ctr"/>
          <a:lstStyle>
            <a:lvl1pPr algn="l">
              <a:defRPr sz="5758">
                <a:solidFill>
                  <a:schemeClr val="tx1">
                    <a:tint val="75000"/>
                  </a:schemeClr>
                </a:solidFill>
              </a:defRPr>
            </a:lvl1pPr>
          </a:lstStyle>
          <a:p>
            <a:fld id="{8102BAB4-8B8D-41DD-85C7-81A0CA962007}" type="datetimeFigureOut">
              <a:rPr lang="en-US" smtClean="0"/>
              <a:t>9/21/2021</a:t>
            </a:fld>
            <a:endParaRPr lang="en-US"/>
          </a:p>
        </p:txBody>
      </p:sp>
      <p:sp>
        <p:nvSpPr>
          <p:cNvPr id="5" name="Footer Placeholder 4"/>
          <p:cNvSpPr>
            <a:spLocks noGrp="1"/>
          </p:cNvSpPr>
          <p:nvPr>
            <p:ph type="ftr" sz="quarter" idx="3"/>
          </p:nvPr>
        </p:nvSpPr>
        <p:spPr>
          <a:xfrm>
            <a:off x="10344034" y="19819456"/>
            <a:ext cx="9587151" cy="1138480"/>
          </a:xfrm>
          <a:prstGeom prst="rect">
            <a:avLst/>
          </a:prstGeom>
        </p:spPr>
        <p:txBody>
          <a:bodyPr vert="horz" lIns="91440" tIns="45720" rIns="91440" bIns="45720" rtlCol="0" anchor="ctr"/>
          <a:lstStyle>
            <a:lvl1pPr algn="ctr">
              <a:defRPr sz="575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697240" y="19819456"/>
            <a:ext cx="7064217" cy="1138480"/>
          </a:xfrm>
          <a:prstGeom prst="rect">
            <a:avLst/>
          </a:prstGeom>
        </p:spPr>
        <p:txBody>
          <a:bodyPr vert="horz" lIns="91440" tIns="45720" rIns="91440" bIns="45720" rtlCol="0" anchor="ctr"/>
          <a:lstStyle>
            <a:lvl1pPr algn="r">
              <a:defRPr sz="5758">
                <a:solidFill>
                  <a:schemeClr val="tx1">
                    <a:tint val="75000"/>
                  </a:schemeClr>
                </a:solidFill>
              </a:defRPr>
            </a:lvl1pPr>
          </a:lstStyle>
          <a:p>
            <a:fld id="{B044824F-EBE0-443F-8A8F-F64816AF04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8833" rtl="0" eaLnBrk="1" latinLnBrk="0" hangingPunct="1">
        <a:spcBef>
          <a:spcPct val="0"/>
        </a:spcBef>
        <a:buNone/>
        <a:defRPr sz="21118" kern="1200">
          <a:solidFill>
            <a:schemeClr val="tx1"/>
          </a:solidFill>
          <a:latin typeface="+mj-lt"/>
          <a:ea typeface="+mj-ea"/>
          <a:cs typeface="+mj-cs"/>
        </a:defRPr>
      </a:lvl1pPr>
    </p:titleStyle>
    <p:bodyStyle>
      <a:lvl1pPr marL="1645811" indent="-1645811" algn="l" defTabSz="4388833" rtl="0" eaLnBrk="1" latinLnBrk="0" hangingPunct="1">
        <a:spcBef>
          <a:spcPct val="20000"/>
        </a:spcBef>
        <a:buFont typeface="Arial" pitchFamily="34" charset="0"/>
        <a:buChar char="•"/>
        <a:defRPr sz="15360" kern="1200">
          <a:solidFill>
            <a:schemeClr val="tx1"/>
          </a:solidFill>
          <a:latin typeface="+mn-lt"/>
          <a:ea typeface="+mn-ea"/>
          <a:cs typeface="+mn-cs"/>
        </a:defRPr>
      </a:lvl1pPr>
      <a:lvl2pPr marL="3565926" indent="-1371510" algn="l" defTabSz="4388833" rtl="0" eaLnBrk="1" latinLnBrk="0" hangingPunct="1">
        <a:spcBef>
          <a:spcPct val="20000"/>
        </a:spcBef>
        <a:buFont typeface="Arial" pitchFamily="34" charset="0"/>
        <a:buChar char="–"/>
        <a:defRPr sz="13439" kern="1200">
          <a:solidFill>
            <a:schemeClr val="tx1"/>
          </a:solidFill>
          <a:latin typeface="+mn-lt"/>
          <a:ea typeface="+mn-ea"/>
          <a:cs typeface="+mn-cs"/>
        </a:defRPr>
      </a:lvl2pPr>
      <a:lvl3pPr marL="5486040" indent="-1097209" algn="l" defTabSz="4388833" rtl="0" eaLnBrk="1" latinLnBrk="0" hangingPunct="1">
        <a:spcBef>
          <a:spcPct val="20000"/>
        </a:spcBef>
        <a:buFont typeface="Arial" pitchFamily="34" charset="0"/>
        <a:buChar char="•"/>
        <a:defRPr sz="11518" kern="1200">
          <a:solidFill>
            <a:schemeClr val="tx1"/>
          </a:solidFill>
          <a:latin typeface="+mn-lt"/>
          <a:ea typeface="+mn-ea"/>
          <a:cs typeface="+mn-cs"/>
        </a:defRPr>
      </a:lvl3pPr>
      <a:lvl4pPr marL="7680456" indent="-1097209" algn="l" defTabSz="4388833"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4873" indent="-1097209" algn="l" defTabSz="4388833"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289" indent="-1097209" algn="l" defTabSz="4388833"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705" indent="-1097209" algn="l" defTabSz="4388833"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122" indent="-1097209" algn="l" defTabSz="4388833"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538" indent="-1097209" algn="l" defTabSz="4388833"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833" rtl="0" eaLnBrk="1" latinLnBrk="0" hangingPunct="1">
        <a:defRPr sz="8641" kern="1200">
          <a:solidFill>
            <a:schemeClr val="tx1"/>
          </a:solidFill>
          <a:latin typeface="+mn-lt"/>
          <a:ea typeface="+mn-ea"/>
          <a:cs typeface="+mn-cs"/>
        </a:defRPr>
      </a:lvl1pPr>
      <a:lvl2pPr marL="2194416" algn="l" defTabSz="4388833" rtl="0" eaLnBrk="1" latinLnBrk="0" hangingPunct="1">
        <a:defRPr sz="8641" kern="1200">
          <a:solidFill>
            <a:schemeClr val="tx1"/>
          </a:solidFill>
          <a:latin typeface="+mn-lt"/>
          <a:ea typeface="+mn-ea"/>
          <a:cs typeface="+mn-cs"/>
        </a:defRPr>
      </a:lvl2pPr>
      <a:lvl3pPr marL="4388833" algn="l" defTabSz="4388833" rtl="0" eaLnBrk="1" latinLnBrk="0" hangingPunct="1">
        <a:defRPr sz="8641" kern="1200">
          <a:solidFill>
            <a:schemeClr val="tx1"/>
          </a:solidFill>
          <a:latin typeface="+mn-lt"/>
          <a:ea typeface="+mn-ea"/>
          <a:cs typeface="+mn-cs"/>
        </a:defRPr>
      </a:lvl3pPr>
      <a:lvl4pPr marL="6583249" algn="l" defTabSz="4388833" rtl="0" eaLnBrk="1" latinLnBrk="0" hangingPunct="1">
        <a:defRPr sz="8641" kern="1200">
          <a:solidFill>
            <a:schemeClr val="tx1"/>
          </a:solidFill>
          <a:latin typeface="+mn-lt"/>
          <a:ea typeface="+mn-ea"/>
          <a:cs typeface="+mn-cs"/>
        </a:defRPr>
      </a:lvl4pPr>
      <a:lvl5pPr marL="8777663" algn="l" defTabSz="4388833" rtl="0" eaLnBrk="1" latinLnBrk="0" hangingPunct="1">
        <a:defRPr sz="8641" kern="1200">
          <a:solidFill>
            <a:schemeClr val="tx1"/>
          </a:solidFill>
          <a:latin typeface="+mn-lt"/>
          <a:ea typeface="+mn-ea"/>
          <a:cs typeface="+mn-cs"/>
        </a:defRPr>
      </a:lvl5pPr>
      <a:lvl6pPr marL="10972082" algn="l" defTabSz="4388833" rtl="0" eaLnBrk="1" latinLnBrk="0" hangingPunct="1">
        <a:defRPr sz="8641" kern="1200">
          <a:solidFill>
            <a:schemeClr val="tx1"/>
          </a:solidFill>
          <a:latin typeface="+mn-lt"/>
          <a:ea typeface="+mn-ea"/>
          <a:cs typeface="+mn-cs"/>
        </a:defRPr>
      </a:lvl6pPr>
      <a:lvl7pPr marL="13166498" algn="l" defTabSz="4388833" rtl="0" eaLnBrk="1" latinLnBrk="0" hangingPunct="1">
        <a:defRPr sz="8641" kern="1200">
          <a:solidFill>
            <a:schemeClr val="tx1"/>
          </a:solidFill>
          <a:latin typeface="+mn-lt"/>
          <a:ea typeface="+mn-ea"/>
          <a:cs typeface="+mn-cs"/>
        </a:defRPr>
      </a:lvl7pPr>
      <a:lvl8pPr marL="15360912" algn="l" defTabSz="4388833" rtl="0" eaLnBrk="1" latinLnBrk="0" hangingPunct="1">
        <a:defRPr sz="8641" kern="1200">
          <a:solidFill>
            <a:schemeClr val="tx1"/>
          </a:solidFill>
          <a:latin typeface="+mn-lt"/>
          <a:ea typeface="+mn-ea"/>
          <a:cs typeface="+mn-cs"/>
        </a:defRPr>
      </a:lvl8pPr>
      <a:lvl9pPr marL="17555329" algn="l" defTabSz="4388833" rtl="0" eaLnBrk="1" latinLnBrk="0" hangingPunct="1">
        <a:defRPr sz="86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6448766" y="-5386388"/>
            <a:ext cx="43172744" cy="32080200"/>
          </a:xfrm>
          <a:prstGeom prst="rect">
            <a:avLst/>
          </a:prstGeom>
          <a:noFill/>
          <a:ln w="1016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Rectangle 4"/>
          <p:cNvSpPr/>
          <p:nvPr/>
        </p:nvSpPr>
        <p:spPr>
          <a:xfrm>
            <a:off x="-5732023" y="-5185021"/>
            <a:ext cx="41986200" cy="3590208"/>
          </a:xfrm>
          <a:prstGeom prst="snip2DiagRect">
            <a:avLst/>
          </a:prstGeom>
          <a:solidFill>
            <a:schemeClr val="bg1">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p:cNvGrpSpPr/>
          <p:nvPr/>
        </p:nvGrpSpPr>
        <p:grpSpPr>
          <a:xfrm>
            <a:off x="255672" y="2478517"/>
            <a:ext cx="8961726" cy="7963327"/>
            <a:chOff x="914400" y="6762267"/>
            <a:chExt cx="11658600" cy="6618509"/>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027274" y="6826108"/>
              <a:ext cx="5193849" cy="637547"/>
            </a:xfrm>
            <a:prstGeom prst="rect">
              <a:avLst/>
            </a:prstGeom>
            <a:grpFill/>
          </p:spPr>
          <p:txBody>
            <a:bodyPr wrap="square" rtlCol="0">
              <a:spAutoFit/>
            </a:bodyPr>
            <a:lstStyle/>
            <a:p>
              <a:pPr algn="ctr"/>
              <a:r>
                <a:rPr lang="en-US" sz="5400" dirty="0">
                  <a:solidFill>
                    <a:srgbClr val="C00000"/>
                  </a:solidFill>
                  <a:latin typeface="Bangla MN" charset="0"/>
                  <a:ea typeface="Bangla MN" charset="0"/>
                  <a:cs typeface="Bangla MN" charset="0"/>
                </a:rPr>
                <a:t>Introduction</a:t>
              </a:r>
            </a:p>
          </p:txBody>
        </p:sp>
      </p:grpSp>
      <p:sp>
        <p:nvSpPr>
          <p:cNvPr id="47" name="Rectangle 46"/>
          <p:cNvSpPr/>
          <p:nvPr/>
        </p:nvSpPr>
        <p:spPr>
          <a:xfrm>
            <a:off x="22619964" y="3819106"/>
            <a:ext cx="7655249" cy="1366280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4360422" y="-63679"/>
            <a:ext cx="39242999" cy="830997"/>
          </a:xfrm>
          <a:prstGeom prst="rect">
            <a:avLst/>
          </a:prstGeom>
          <a:noFill/>
        </p:spPr>
        <p:txBody>
          <a:bodyPr wrap="square" rtlCol="0">
            <a:spAutoFit/>
          </a:bodyPr>
          <a:lstStyle/>
          <a:p>
            <a:pPr algn="ctr"/>
            <a:r>
              <a:rPr lang="ru-RU" sz="4800" b="1" dirty="0">
                <a:latin typeface="Times New Roman" panose="02020603050405020304" pitchFamily="18" charset="0"/>
                <a:cs typeface="Times New Roman" panose="02020603050405020304" pitchFamily="18" charset="0"/>
              </a:rPr>
              <a:t>TEMPERATURE REGIME AS A FACTOR OF INFLUENCE ON THE TERRITORY</a:t>
            </a:r>
            <a:endParaRPr lang="ru-RU" sz="4800" dirty="0">
              <a:latin typeface="Times New Roman" panose="02020603050405020304" pitchFamily="18" charset="0"/>
              <a:cs typeface="Times New Roman" panose="02020603050405020304" pitchFamily="18" charset="0"/>
            </a:endParaRPr>
          </a:p>
        </p:txBody>
      </p:sp>
      <p:sp>
        <p:nvSpPr>
          <p:cNvPr id="53" name="TextBox 52"/>
          <p:cNvSpPr txBox="1"/>
          <p:nvPr/>
        </p:nvSpPr>
        <p:spPr>
          <a:xfrm>
            <a:off x="22619964" y="2478517"/>
            <a:ext cx="6883957" cy="923330"/>
          </a:xfrm>
          <a:prstGeom prst="rect">
            <a:avLst/>
          </a:prstGeom>
          <a:solidFill>
            <a:schemeClr val="bg1"/>
          </a:solidFill>
        </p:spPr>
        <p:txBody>
          <a:bodyPr wrap="square" rtlCol="0">
            <a:spAutoFit/>
          </a:bodyPr>
          <a:lstStyle/>
          <a:p>
            <a:pPr algn="ctr"/>
            <a:r>
              <a:rPr lang="en-US" sz="5400" dirty="0">
                <a:solidFill>
                  <a:srgbClr val="C00000"/>
                </a:solidFill>
                <a:latin typeface="Bangla MN" charset="0"/>
                <a:ea typeface="Bangla MN" charset="0"/>
                <a:cs typeface="Bangla MN" charset="0"/>
              </a:rPr>
              <a:t>Conclusions</a:t>
            </a:r>
          </a:p>
        </p:txBody>
      </p:sp>
      <p:sp>
        <p:nvSpPr>
          <p:cNvPr id="115" name="TextBox 114"/>
          <p:cNvSpPr txBox="1"/>
          <p:nvPr/>
        </p:nvSpPr>
        <p:spPr>
          <a:xfrm>
            <a:off x="797209" y="699700"/>
            <a:ext cx="33624261" cy="584712"/>
          </a:xfrm>
          <a:prstGeom prst="rect">
            <a:avLst/>
          </a:prstGeom>
          <a:noFill/>
        </p:spPr>
        <p:txBody>
          <a:bodyPr wrap="square" rtlCol="0">
            <a:spAutoFit/>
          </a:bodyPr>
          <a:lstStyle/>
          <a:p>
            <a:endParaRPr lang="en-US" sz="4799" b="1" baseline="30000" dirty="0">
              <a:latin typeface="Times New Roman" panose="02020603050405020304" pitchFamily="18" charset="0"/>
              <a:ea typeface="Bangla MN" charset="0"/>
              <a:cs typeface="Times New Roman" panose="02020603050405020304" pitchFamily="18" charset="0"/>
            </a:endParaRPr>
          </a:p>
        </p:txBody>
      </p:sp>
      <p:grpSp>
        <p:nvGrpSpPr>
          <p:cNvPr id="40" name="Group 39"/>
          <p:cNvGrpSpPr/>
          <p:nvPr/>
        </p:nvGrpSpPr>
        <p:grpSpPr>
          <a:xfrm>
            <a:off x="9599764" y="9487027"/>
            <a:ext cx="12876282" cy="12003823"/>
            <a:chOff x="939939" y="20148725"/>
            <a:chExt cx="11616995" cy="9845368"/>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p:cNvSpPr txBox="1"/>
            <p:nvPr/>
          </p:nvSpPr>
          <p:spPr>
            <a:xfrm>
              <a:off x="5596280" y="20148725"/>
              <a:ext cx="2338936" cy="752158"/>
            </a:xfrm>
            <a:prstGeom prst="rect">
              <a:avLst/>
            </a:prstGeom>
            <a:solidFill>
              <a:schemeClr val="bg1"/>
            </a:solidFill>
            <a:ln>
              <a:noFill/>
            </a:ln>
          </p:spPr>
          <p:txBody>
            <a:bodyPr wrap="square" rtlCol="0">
              <a:spAutoFit/>
            </a:bodyPr>
            <a:lstStyle/>
            <a:p>
              <a:pPr algn="ctr"/>
              <a:r>
                <a:rPr lang="en-US" sz="5400" dirty="0">
                  <a:solidFill>
                    <a:srgbClr val="C00000"/>
                  </a:solidFill>
                  <a:latin typeface="Bangla MN" charset="0"/>
                  <a:ea typeface="Bangla MN" charset="0"/>
                  <a:cs typeface="Bangla MN" charset="0"/>
                </a:rPr>
                <a:t>Results</a:t>
              </a:r>
            </a:p>
          </p:txBody>
        </p:sp>
      </p:grpSp>
      <p:sp>
        <p:nvSpPr>
          <p:cNvPr id="30" name="TextBox 29">
            <a:extLst>
              <a:ext uri="{FF2B5EF4-FFF2-40B4-BE49-F238E27FC236}">
                <a16:creationId xmlns="" xmlns:a16="http://schemas.microsoft.com/office/drawing/2014/main" id="{EABD6380-F16B-42AE-AB20-AED81D8BA8F5}"/>
              </a:ext>
            </a:extLst>
          </p:cNvPr>
          <p:cNvSpPr txBox="1"/>
          <p:nvPr/>
        </p:nvSpPr>
        <p:spPr>
          <a:xfrm>
            <a:off x="539030" y="716988"/>
            <a:ext cx="30676776" cy="1938736"/>
          </a:xfrm>
          <a:prstGeom prst="rect">
            <a:avLst/>
          </a:prstGeom>
          <a:noFill/>
        </p:spPr>
        <p:txBody>
          <a:bodyPr wrap="square" rtlCol="0">
            <a:spAutoFit/>
          </a:bodyPr>
          <a:lstStyle/>
          <a:p>
            <a:r>
              <a:rPr lang="en-US" sz="4000" b="1" i="1" dirty="0">
                <a:latin typeface="Times New Roman" panose="02020603050405020304" pitchFamily="18" charset="0"/>
                <a:cs typeface="Times New Roman" panose="02020603050405020304" pitchFamily="18" charset="0"/>
              </a:rPr>
              <a:t>Reshetchenko S.</a:t>
            </a:r>
            <a:r>
              <a:rPr lang="uk-UA" sz="4000" b="1" i="1" dirty="0">
                <a:latin typeface="Times New Roman" panose="02020603050405020304" pitchFamily="18" charset="0"/>
                <a:cs typeface="Times New Roman" panose="02020603050405020304" pitchFamily="18" charset="0"/>
              </a:rPr>
              <a:t>, </a:t>
            </a:r>
            <a:r>
              <a:rPr lang="en-US" sz="3999" i="1" dirty="0" smtClean="0">
                <a:latin typeface="Times New Roman" panose="02020603050405020304" pitchFamily="18" charset="0"/>
                <a:cs typeface="Times New Roman" panose="02020603050405020304" pitchFamily="18" charset="0"/>
              </a:rPr>
              <a:t>PhD</a:t>
            </a:r>
            <a:r>
              <a:rPr lang="en-US" sz="3999" i="1" dirty="0">
                <a:latin typeface="Times New Roman" panose="02020603050405020304" pitchFamily="18" charset="0"/>
                <a:cs typeface="Times New Roman" panose="02020603050405020304" pitchFamily="18" charset="0"/>
              </a:rPr>
              <a:t>, assoc. prof.,</a:t>
            </a:r>
            <a:r>
              <a:rPr lang="uk-UA" sz="3999" i="1" dirty="0">
                <a:latin typeface="Times New Roman" panose="02020603050405020304" pitchFamily="18" charset="0"/>
                <a:cs typeface="Times New Roman" panose="02020603050405020304" pitchFamily="18" charset="0"/>
              </a:rPr>
              <a:t> </a:t>
            </a:r>
            <a:r>
              <a:rPr lang="en-US" sz="4000" i="1" dirty="0">
                <a:latin typeface="Times New Roman" panose="02020603050405020304" pitchFamily="18" charset="0"/>
                <a:cs typeface="Times New Roman" panose="02020603050405020304" pitchFamily="18" charset="0"/>
              </a:rPr>
              <a:t>Boryskina </a:t>
            </a:r>
            <a:r>
              <a:rPr lang="en-US" sz="4000" i="1" dirty="0" smtClean="0">
                <a:latin typeface="Times New Roman" panose="02020603050405020304" pitchFamily="18" charset="0"/>
                <a:cs typeface="Times New Roman" panose="02020603050405020304" pitchFamily="18" charset="0"/>
              </a:rPr>
              <a:t>E., </a:t>
            </a:r>
            <a:r>
              <a:rPr lang="en-US" sz="3999" i="1" dirty="0" smtClean="0">
                <a:latin typeface="Times New Roman" panose="02020603050405020304" pitchFamily="18" charset="0"/>
                <a:cs typeface="Times New Roman" panose="02020603050405020304" pitchFamily="18" charset="0"/>
              </a:rPr>
              <a:t>Bachelor </a:t>
            </a:r>
            <a:r>
              <a:rPr lang="en-US" sz="3999" i="1" dirty="0">
                <a:latin typeface="Times New Roman" panose="02020603050405020304" pitchFamily="18" charset="0"/>
                <a:cs typeface="Times New Roman" panose="02020603050405020304" pitchFamily="18" charset="0"/>
              </a:rPr>
              <a:t>of the Department  of Physical Geography and Cartography, </a:t>
            </a:r>
            <a:endParaRPr lang="en-US" sz="3999" i="1" dirty="0" smtClean="0">
              <a:latin typeface="Times New Roman" panose="02020603050405020304" pitchFamily="18" charset="0"/>
              <a:cs typeface="Times New Roman" panose="02020603050405020304" pitchFamily="18" charset="0"/>
            </a:endParaRPr>
          </a:p>
          <a:p>
            <a:r>
              <a:rPr lang="en-US" sz="3999" i="1" dirty="0" smtClean="0">
                <a:latin typeface="Times New Roman" panose="02020603050405020304" pitchFamily="18" charset="0"/>
                <a:cs typeface="Times New Roman" panose="02020603050405020304" pitchFamily="18" charset="0"/>
              </a:rPr>
              <a:t>V.N</a:t>
            </a:r>
            <a:r>
              <a:rPr lang="en-US" sz="3999" i="1" dirty="0">
                <a:latin typeface="Times New Roman" panose="02020603050405020304" pitchFamily="18" charset="0"/>
                <a:cs typeface="Times New Roman" panose="02020603050405020304" pitchFamily="18" charset="0"/>
              </a:rPr>
              <a:t>. Karazin Kharkiv National University</a:t>
            </a:r>
            <a:endParaRPr lang="ru-RU" sz="3999" dirty="0">
              <a:latin typeface="Times New Roman" panose="02020603050405020304" pitchFamily="18" charset="0"/>
              <a:cs typeface="Times New Roman" panose="02020603050405020304" pitchFamily="18" charset="0"/>
            </a:endParaRPr>
          </a:p>
          <a:p>
            <a:endParaRPr lang="en-US" sz="3999" dirty="0">
              <a:latin typeface="Times New Roman" panose="02020603050405020304" pitchFamily="18" charset="0"/>
              <a:ea typeface="Bangla MN" charset="0"/>
              <a:cs typeface="Times New Roman" panose="02020603050405020304" pitchFamily="18" charset="0"/>
            </a:endParaRPr>
          </a:p>
        </p:txBody>
      </p:sp>
      <p:grpSp>
        <p:nvGrpSpPr>
          <p:cNvPr id="37" name="Group 36"/>
          <p:cNvGrpSpPr/>
          <p:nvPr/>
        </p:nvGrpSpPr>
        <p:grpSpPr>
          <a:xfrm>
            <a:off x="477635" y="10533288"/>
            <a:ext cx="8724790" cy="5871945"/>
            <a:chOff x="914401" y="18829901"/>
            <a:chExt cx="11148608" cy="17527433"/>
          </a:xfrm>
          <a:solidFill>
            <a:schemeClr val="bg1"/>
          </a:solidFill>
        </p:grpSpPr>
        <p:sp>
          <p:nvSpPr>
            <p:cNvPr id="35" name="Rectangle 34"/>
            <p:cNvSpPr/>
            <p:nvPr/>
          </p:nvSpPr>
          <p:spPr>
            <a:xfrm>
              <a:off x="914401" y="19784858"/>
              <a:ext cx="11148608" cy="16572476"/>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p:cNvSpPr txBox="1"/>
            <p:nvPr/>
          </p:nvSpPr>
          <p:spPr>
            <a:xfrm>
              <a:off x="3601142" y="18829901"/>
              <a:ext cx="6338571" cy="2756089"/>
            </a:xfrm>
            <a:prstGeom prst="rect">
              <a:avLst/>
            </a:prstGeom>
            <a:grpFill/>
            <a:ln>
              <a:noFill/>
            </a:ln>
          </p:spPr>
          <p:txBody>
            <a:bodyPr wrap="square" rtlCol="0">
              <a:spAutoFit/>
            </a:bodyPr>
            <a:lstStyle/>
            <a:p>
              <a:pPr algn="ctr"/>
              <a:r>
                <a:rPr lang="en-US" sz="5400" dirty="0">
                  <a:solidFill>
                    <a:srgbClr val="C00000"/>
                  </a:solidFill>
                  <a:latin typeface="Bangla MN" charset="0"/>
                  <a:ea typeface="Bangla MN" charset="0"/>
                  <a:cs typeface="Bangla MN" charset="0"/>
                </a:rPr>
                <a:t>Key Findings</a:t>
              </a:r>
            </a:p>
          </p:txBody>
        </p:sp>
      </p:grpSp>
      <p:grpSp>
        <p:nvGrpSpPr>
          <p:cNvPr id="8" name="Group 7">
            <a:extLst>
              <a:ext uri="{FF2B5EF4-FFF2-40B4-BE49-F238E27FC236}">
                <a16:creationId xmlns="" xmlns:a16="http://schemas.microsoft.com/office/drawing/2014/main" id="{F3A17757-1132-41D3-B375-A1C6758D8BC6}"/>
              </a:ext>
            </a:extLst>
          </p:cNvPr>
          <p:cNvGrpSpPr/>
          <p:nvPr/>
        </p:nvGrpSpPr>
        <p:grpSpPr>
          <a:xfrm>
            <a:off x="9375535" y="581063"/>
            <a:ext cx="14117992" cy="8684888"/>
            <a:chOff x="12617171" y="24379012"/>
            <a:chExt cx="18114021" cy="8579334"/>
          </a:xfrm>
        </p:grpSpPr>
        <p:grpSp>
          <p:nvGrpSpPr>
            <p:cNvPr id="6" name="Group 5"/>
            <p:cNvGrpSpPr/>
            <p:nvPr/>
          </p:nvGrpSpPr>
          <p:grpSpPr>
            <a:xfrm>
              <a:off x="13058880" y="25149959"/>
              <a:ext cx="16159347" cy="7808387"/>
              <a:chOff x="13536444" y="22871310"/>
              <a:chExt cx="12680519" cy="10316307"/>
            </a:xfrm>
          </p:grpSpPr>
          <p:sp>
            <p:nvSpPr>
              <p:cNvPr id="50" name="Rectangle 49"/>
              <p:cNvSpPr/>
              <p:nvPr/>
            </p:nvSpPr>
            <p:spPr>
              <a:xfrm>
                <a:off x="13536444" y="23476137"/>
                <a:ext cx="12680519" cy="9711480"/>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17894537" y="22871310"/>
                <a:ext cx="4006297" cy="1150145"/>
              </a:xfrm>
              <a:prstGeom prst="rect">
                <a:avLst/>
              </a:prstGeom>
              <a:solidFill>
                <a:schemeClr val="bg1"/>
              </a:solidFill>
            </p:spPr>
            <p:txBody>
              <a:bodyPr wrap="square" rtlCol="0">
                <a:spAutoFit/>
              </a:bodyPr>
              <a:lstStyle/>
              <a:p>
                <a:pPr algn="ctr"/>
                <a:r>
                  <a:rPr lang="en-US" sz="5400" dirty="0">
                    <a:solidFill>
                      <a:srgbClr val="C00000"/>
                    </a:solidFill>
                    <a:latin typeface="Bangla MN" charset="0"/>
                    <a:ea typeface="Bangla MN" charset="0"/>
                    <a:cs typeface="Bangla MN" charset="0"/>
                  </a:rPr>
                  <a:t>Analyses</a:t>
                </a:r>
              </a:p>
            </p:txBody>
          </p:sp>
        </p:grpSp>
        <p:sp>
          <p:nvSpPr>
            <p:cNvPr id="18" name="TextBox 17"/>
            <p:cNvSpPr txBox="1"/>
            <p:nvPr/>
          </p:nvSpPr>
          <p:spPr>
            <a:xfrm>
              <a:off x="12617171" y="24379012"/>
              <a:ext cx="18114021" cy="725149"/>
            </a:xfrm>
            <a:prstGeom prst="rect">
              <a:avLst/>
            </a:prstGeom>
            <a:noFill/>
          </p:spPr>
          <p:txBody>
            <a:bodyPr wrap="square" rtlCol="0">
              <a:spAutoFit/>
            </a:bodyPr>
            <a:lstStyle/>
            <a:p>
              <a:pPr marL="480982">
                <a:spcAft>
                  <a:spcPts val="3999"/>
                </a:spcAft>
              </a:pPr>
              <a:r>
                <a:rPr lang="en-US" sz="4398" dirty="0">
                  <a:latin typeface="Al Bayan Plain" charset="-78"/>
                  <a:ea typeface="Al Bayan Plain" charset="-78"/>
                  <a:cs typeface="Al Bayan Plain" charset="-78"/>
                </a:rPr>
                <a:t> </a:t>
              </a:r>
            </a:p>
          </p:txBody>
        </p:sp>
      </p:grpSp>
      <p:sp>
        <p:nvSpPr>
          <p:cNvPr id="77" name="Rectangle 76">
            <a:extLst>
              <a:ext uri="{FF2B5EF4-FFF2-40B4-BE49-F238E27FC236}">
                <a16:creationId xmlns="" xmlns:a16="http://schemas.microsoft.com/office/drawing/2014/main" id="{D32A5D87-7F7D-AD4A-AEA5-662F84FE5E2D}"/>
              </a:ext>
            </a:extLst>
          </p:cNvPr>
          <p:cNvSpPr/>
          <p:nvPr/>
        </p:nvSpPr>
        <p:spPr>
          <a:xfrm>
            <a:off x="255672" y="17227968"/>
            <a:ext cx="9200174" cy="4174887"/>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presented by statistical and cartographic analysis. The initial information is the results of observations contained</a:t>
            </a:r>
            <a:endParaRPr lang="ru-RU" dirty="0"/>
          </a:p>
        </p:txBody>
      </p:sp>
      <p:sp>
        <p:nvSpPr>
          <p:cNvPr id="78" name="TextBox 77">
            <a:extLst>
              <a:ext uri="{FF2B5EF4-FFF2-40B4-BE49-F238E27FC236}">
                <a16:creationId xmlns="" xmlns:a16="http://schemas.microsoft.com/office/drawing/2014/main" id="{505F8FE6-358E-B041-960A-E8BB7198256E}"/>
              </a:ext>
            </a:extLst>
          </p:cNvPr>
          <p:cNvSpPr txBox="1"/>
          <p:nvPr/>
        </p:nvSpPr>
        <p:spPr>
          <a:xfrm>
            <a:off x="2204550" y="16213994"/>
            <a:ext cx="5302415" cy="923330"/>
          </a:xfrm>
          <a:prstGeom prst="rect">
            <a:avLst/>
          </a:prstGeom>
          <a:solidFill>
            <a:schemeClr val="bg1"/>
          </a:solidFill>
          <a:ln>
            <a:noFill/>
          </a:ln>
        </p:spPr>
        <p:txBody>
          <a:bodyPr wrap="square" rtlCol="0">
            <a:spAutoFit/>
          </a:bodyPr>
          <a:lstStyle/>
          <a:p>
            <a:pPr algn="ctr"/>
            <a:r>
              <a:rPr lang="en-US" sz="5400" dirty="0">
                <a:solidFill>
                  <a:srgbClr val="C00000"/>
                </a:solidFill>
                <a:latin typeface="Bangla MN" charset="0"/>
                <a:ea typeface="Bangla MN" charset="0"/>
                <a:cs typeface="Bangla MN" charset="0"/>
              </a:rPr>
              <a:t>Methods</a:t>
            </a:r>
          </a:p>
        </p:txBody>
      </p:sp>
      <p:sp>
        <p:nvSpPr>
          <p:cNvPr id="3" name="Прямоугольник 2"/>
          <p:cNvSpPr/>
          <p:nvPr/>
        </p:nvSpPr>
        <p:spPr>
          <a:xfrm>
            <a:off x="400994" y="3148809"/>
            <a:ext cx="8775643" cy="8018798"/>
          </a:xfrm>
          <a:prstGeom prst="rect">
            <a:avLst/>
          </a:prstGeom>
        </p:spPr>
        <p:txBody>
          <a:bodyPr wrap="square">
            <a:spAutoFit/>
          </a:bodyPr>
          <a:lstStyle/>
          <a:p>
            <a:pPr algn="just">
              <a:lnSpc>
                <a:spcPct val="106000"/>
              </a:lnSpc>
            </a:pPr>
            <a:r>
              <a:rPr lang="en-US" sz="2973" dirty="0">
                <a:latin typeface="Times New Roman" panose="02020603050405020304" pitchFamily="18" charset="0"/>
                <a:ea typeface="Calibri" panose="020F0502020204030204" pitchFamily="34" charset="0"/>
                <a:cs typeface="Times New Roman" panose="02020603050405020304" pitchFamily="18" charset="0"/>
              </a:rPr>
              <a:t>The reliability of the recorded changes allowed the </a:t>
            </a:r>
            <a:r>
              <a:rPr lang="en-US" sz="2973" dirty="0" smtClean="0">
                <a:latin typeface="Times New Roman" panose="02020603050405020304" pitchFamily="18" charset="0"/>
                <a:ea typeface="Calibri" panose="020F0502020204030204" pitchFamily="34" charset="0"/>
                <a:cs typeface="Times New Roman" panose="02020603050405020304" pitchFamily="18" charset="0"/>
              </a:rPr>
              <a:t>IPCC </a:t>
            </a:r>
            <a:r>
              <a:rPr lang="en-US" sz="2973" dirty="0">
                <a:latin typeface="Times New Roman" panose="02020603050405020304" pitchFamily="18" charset="0"/>
                <a:ea typeface="Calibri" panose="020F0502020204030204" pitchFamily="34" charset="0"/>
                <a:cs typeface="Times New Roman" panose="02020603050405020304" pitchFamily="18" charset="0"/>
              </a:rPr>
              <a:t>to draw conclusions about further warming, which will continue due to the inertia of geosystems. It is expected that in 2050 there will be a change in global atmospheric circulation, which will lead to an increase in arid phenomena and an increase in the level of the oceans. </a:t>
            </a:r>
          </a:p>
          <a:p>
            <a:pPr algn="just">
              <a:lnSpc>
                <a:spcPct val="106000"/>
              </a:lnSpc>
            </a:pPr>
            <a:r>
              <a:rPr lang="en-US" sz="2973" dirty="0">
                <a:latin typeface="Times New Roman" panose="02020603050405020304" pitchFamily="18" charset="0"/>
                <a:cs typeface="Times New Roman" panose="02020603050405020304" pitchFamily="18" charset="0"/>
              </a:rPr>
              <a:t>The consequences of changes in the thermal and water regimes of the planet will contribute to the restructuring of the world economic structure, especially agricultural production. With increasing temperature, there is a decrease in the potential for food production at the planetary level, increasing aridity. Increased droughts and floods will negatively affect regional crop and livestock production.</a:t>
            </a:r>
          </a:p>
          <a:p>
            <a:pPr algn="just">
              <a:lnSpc>
                <a:spcPct val="106000"/>
              </a:lnSpc>
            </a:pPr>
            <a:endParaRPr lang="en-US" sz="3999"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9853185" y="2200523"/>
            <a:ext cx="12166010" cy="6881499"/>
          </a:xfrm>
          <a:prstGeom prst="rect">
            <a:avLst/>
          </a:prstGeom>
        </p:spPr>
        <p:txBody>
          <a:bodyPr wrap="square">
            <a:spAutoFit/>
          </a:bodyPr>
          <a:lstStyle/>
          <a:p>
            <a:pPr algn="just">
              <a:lnSpc>
                <a:spcPct val="106000"/>
              </a:lnSpc>
            </a:pPr>
            <a:r>
              <a:rPr lang="en-US" sz="2973" dirty="0">
                <a:latin typeface="Times New Roman" panose="02020603050405020304" pitchFamily="18" charset="0"/>
                <a:ea typeface="Calibri" panose="020F0502020204030204" pitchFamily="34" charset="0"/>
                <a:cs typeface="Times New Roman" panose="02020603050405020304" pitchFamily="18" charset="0"/>
              </a:rPr>
              <a:t>Analysis of temperature series at 25 meteorological stations, which are evenly distributed throughout Ukraine, allowed to establish the general patterns of spatial changes in temperature. Calculation of deviations of air temperature indicators from the standard climatic norm (1961-1990) allowed to reveal tendencies of these changes. The temperature regime during the year for the period 1882-1990 in relation to 1961-1990 underwent minor fluctuations. </a:t>
            </a:r>
          </a:p>
          <a:p>
            <a:pPr algn="just">
              <a:lnSpc>
                <a:spcPct val="106000"/>
              </a:lnSpc>
            </a:pPr>
            <a:r>
              <a:rPr lang="en-US" sz="2973" dirty="0">
                <a:latin typeface="Times New Roman" panose="02020603050405020304" pitchFamily="18" charset="0"/>
                <a:ea typeface="Calibri" panose="020F0502020204030204" pitchFamily="34" charset="0"/>
                <a:cs typeface="Times New Roman" panose="02020603050405020304" pitchFamily="18" charset="0"/>
              </a:rPr>
              <a:t>The analysis of climatic temperature series for the period 1991-2015 allowed to record the trend towards warming, which is characteristic of each research period. The southern and south-eastern territories have insignificant growth rates of air temperature: from 0,4 °С to 0,9°С. Maximum air temperature growth rates are typical for the central and northern regions (from 1,0°С to 1,4°С). Since climate and temperature are the primary factors influencing agro-climatic resources, due to their direct impact on the agricultural complex, it is necessary to consider in detail their changes over time</a:t>
            </a:r>
            <a:r>
              <a:rPr lang="ru-RU" sz="2973" dirty="0">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7" name="Прямоугольник 6"/>
          <p:cNvSpPr/>
          <p:nvPr/>
        </p:nvSpPr>
        <p:spPr>
          <a:xfrm>
            <a:off x="22619963" y="4682574"/>
            <a:ext cx="7655249" cy="11987256"/>
          </a:xfrm>
          <a:prstGeom prst="rect">
            <a:avLst/>
          </a:prstGeom>
        </p:spPr>
        <p:txBody>
          <a:bodyPr wrap="square">
            <a:spAutoFit/>
          </a:bodyPr>
          <a:lstStyle/>
          <a:p>
            <a:pPr algn="just"/>
            <a:r>
              <a:rPr lang="en-US" sz="2973"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In general, the largest length of the growing season was recorded in the southern, southeastern and extreme western regions (140-157 days). This is due to orographic features, the influence of physical and geographical factors formed in the country. The shortest duration was recorded in the central and northern regions (131-136 days). The obtained results confirm the spatial variability of air temperature and latitudinal connections of the components of the climate system. </a:t>
            </a:r>
            <a:endParaRPr lang="en-US" sz="2973" dirty="0">
              <a:latin typeface="Times New Roman" panose="02020603050405020304" pitchFamily="18" charset="0"/>
              <a:cs typeface="Times New Roman" panose="02020603050405020304" pitchFamily="18" charset="0"/>
            </a:endParaRPr>
          </a:p>
          <a:p>
            <a:pPr algn="just"/>
            <a:r>
              <a:rPr lang="en-US" sz="2973" dirty="0">
                <a:latin typeface="Times New Roman" panose="02020603050405020304" pitchFamily="18" charset="0"/>
                <a:cs typeface="Times New Roman" panose="02020603050405020304" pitchFamily="18" charset="0"/>
              </a:rPr>
              <a:t>At other meteorological stations the duration of the vegetation period increased from 4 to 10 days.  Clear changes in the central, western and northern regions. The southern regions maintain consistently high rates.</a:t>
            </a:r>
          </a:p>
          <a:p>
            <a:pPr algn="just"/>
            <a:r>
              <a:rPr lang="en-US" sz="2973" dirty="0">
                <a:latin typeface="Times New Roman" panose="02020603050405020304" pitchFamily="18" charset="0"/>
                <a:cs typeface="Times New Roman" panose="02020603050405020304" pitchFamily="18" charset="0"/>
              </a:rPr>
              <a:t>These trends are a kind of markers of </a:t>
            </a:r>
            <a:r>
              <a:rPr lang="en-US" sz="2973" dirty="0" err="1">
                <a:latin typeface="Times New Roman" panose="02020603050405020304" pitchFamily="18" charset="0"/>
                <a:cs typeface="Times New Roman" panose="02020603050405020304" pitchFamily="18" charset="0"/>
              </a:rPr>
              <a:t>spatio</a:t>
            </a:r>
            <a:r>
              <a:rPr lang="en-US" sz="2973" dirty="0">
                <a:latin typeface="Times New Roman" panose="02020603050405020304" pitchFamily="18" charset="0"/>
                <a:cs typeface="Times New Roman" panose="02020603050405020304" pitchFamily="18" charset="0"/>
              </a:rPr>
              <a:t>-temporal changes in air temperature in the country, which have a number of consequences. </a:t>
            </a:r>
          </a:p>
          <a:p>
            <a:pPr algn="just"/>
            <a:r>
              <a:rPr lang="en-US" sz="2973" dirty="0">
                <a:latin typeface="Times New Roman" panose="02020603050405020304" pitchFamily="18" charset="0"/>
                <a:cs typeface="Times New Roman" panose="02020603050405020304" pitchFamily="18" charset="0"/>
              </a:rPr>
              <a:t>You can set the impact of these changes on the territory of the three-point system: high (3 points), medium (2 points), low (1 point). </a:t>
            </a:r>
          </a:p>
          <a:p>
            <a:pPr algn="just"/>
            <a:r>
              <a:rPr lang="en-US" sz="2973" dirty="0">
                <a:latin typeface="Times New Roman" panose="02020603050405020304" pitchFamily="18" charset="0"/>
                <a:cs typeface="Times New Roman" panose="02020603050405020304" pitchFamily="18" charset="0"/>
              </a:rPr>
              <a:t>Thus, the vegetation period of 1991-2015 differed in duration and time limits from the period of 1882-1990 and requires further research</a:t>
            </a:r>
            <a:r>
              <a:rPr lang="ru-RU" sz="2973" dirty="0">
                <a:latin typeface="Times New Roman" panose="02020603050405020304" pitchFamily="18" charset="0"/>
                <a:cs typeface="Times New Roman" panose="02020603050405020304" pitchFamily="18" charset="0"/>
              </a:rPr>
              <a:t>.</a:t>
            </a:r>
          </a:p>
        </p:txBody>
      </p:sp>
      <p:sp>
        <p:nvSpPr>
          <p:cNvPr id="9" name="Прямоугольник 8"/>
          <p:cNvSpPr/>
          <p:nvPr/>
        </p:nvSpPr>
        <p:spPr>
          <a:xfrm>
            <a:off x="9878973" y="16058018"/>
            <a:ext cx="12597072" cy="5426678"/>
          </a:xfrm>
          <a:prstGeom prst="rect">
            <a:avLst/>
          </a:prstGeom>
        </p:spPr>
        <p:txBody>
          <a:bodyPr wrap="square">
            <a:spAutoFit/>
          </a:bodyPr>
          <a:lstStyle/>
          <a:p>
            <a:pPr algn="just">
              <a:lnSpc>
                <a:spcPct val="106000"/>
              </a:lnSpc>
            </a:pPr>
            <a:r>
              <a:rPr lang="en-US" sz="2973" dirty="0">
                <a:latin typeface="Times New Roman" panose="02020603050405020304" pitchFamily="18" charset="0"/>
                <a:ea typeface="Calibri" panose="020F0502020204030204" pitchFamily="34" charset="0"/>
                <a:cs typeface="Times New Roman" panose="02020603050405020304" pitchFamily="18" charset="0"/>
              </a:rPr>
              <a:t>Temperature is a complex system due to spatial and temporal changes, it changes regionally and locally, but its changes are related to the global climate system and cover periods from decades to millennia. In the course of the study by histogram methods were obtained for each meteorological station indicators of the duration of the growing season for the three studied periods (1882-1990, 1961-1990, 1991-2015). </a:t>
            </a:r>
          </a:p>
          <a:p>
            <a:pPr algn="just">
              <a:lnSpc>
                <a:spcPct val="106000"/>
              </a:lnSpc>
            </a:pPr>
            <a:r>
              <a:rPr lang="en-US" sz="2973" dirty="0">
                <a:latin typeface="Times New Roman" panose="02020603050405020304" pitchFamily="18" charset="0"/>
                <a:ea typeface="Calibri" panose="020F0502020204030204" pitchFamily="34" charset="0"/>
                <a:cs typeface="Times New Roman" panose="02020603050405020304" pitchFamily="18" charset="0"/>
              </a:rPr>
              <a:t>The dates of the beginning and end of the growing season and active growing season were determined, which allowed to calculate their duration and determine the shift of the dates of the studied periods. During the period 1882-1990, the longest growing season was recorded in Simferopol (160 days) and the shortest in Sumy (131 days).</a:t>
            </a:r>
          </a:p>
        </p:txBody>
      </p:sp>
      <p:graphicFrame>
        <p:nvGraphicFramePr>
          <p:cNvPr id="46" name="Диаграмма 45"/>
          <p:cNvGraphicFramePr/>
          <p:nvPr>
            <p:extLst>
              <p:ext uri="{D42A27DB-BD31-4B8C-83A1-F6EECF244321}">
                <p14:modId xmlns:p14="http://schemas.microsoft.com/office/powerpoint/2010/main" val="3365524380"/>
              </p:ext>
            </p:extLst>
          </p:nvPr>
        </p:nvGraphicFramePr>
        <p:xfrm>
          <a:off x="10517657" y="10303204"/>
          <a:ext cx="11166092" cy="5762711"/>
        </p:xfrm>
        <a:graphic>
          <a:graphicData uri="http://schemas.openxmlformats.org/drawingml/2006/chart">
            <c:chart xmlns:c="http://schemas.openxmlformats.org/drawingml/2006/chart" xmlns:r="http://schemas.openxmlformats.org/officeDocument/2006/relationships" r:id="rId3"/>
          </a:graphicData>
        </a:graphic>
      </p:graphicFrame>
      <p:sp>
        <p:nvSpPr>
          <p:cNvPr id="10" name="Прямоугольник 9"/>
          <p:cNvSpPr/>
          <p:nvPr/>
        </p:nvSpPr>
        <p:spPr>
          <a:xfrm>
            <a:off x="797209" y="11258251"/>
            <a:ext cx="8117096" cy="5080622"/>
          </a:xfrm>
          <a:prstGeom prst="rect">
            <a:avLst/>
          </a:prstGeom>
        </p:spPr>
        <p:txBody>
          <a:bodyPr wrap="square">
            <a:spAutoFit/>
          </a:bodyPr>
          <a:lstStyle/>
          <a:p>
            <a:pPr algn="just">
              <a:lnSpc>
                <a:spcPct val="106000"/>
              </a:lnSpc>
            </a:pPr>
            <a:r>
              <a:rPr lang="en-US" sz="3398" dirty="0">
                <a:latin typeface="Times New Roman" panose="02020603050405020304" pitchFamily="18" charset="0"/>
                <a:ea typeface="Calibri" panose="020F0502020204030204" pitchFamily="34" charset="0"/>
                <a:cs typeface="Times New Roman" panose="02020603050405020304" pitchFamily="18" charset="0"/>
              </a:rPr>
              <a:t>The period 1991-2015 is marked by an increase in the duration of the growing season: the largest indicators of duration are Simferopol (164 days) and Uzhgorod (163 days). </a:t>
            </a:r>
          </a:p>
          <a:p>
            <a:pPr algn="just">
              <a:lnSpc>
                <a:spcPct val="106000"/>
              </a:lnSpc>
            </a:pPr>
            <a:r>
              <a:rPr lang="en-US" sz="3398" dirty="0">
                <a:latin typeface="Times New Roman" panose="02020603050405020304" pitchFamily="18" charset="0"/>
                <a:ea typeface="Calibri" panose="020F0502020204030204" pitchFamily="34" charset="0"/>
                <a:cs typeface="Times New Roman" panose="02020603050405020304" pitchFamily="18" charset="0"/>
              </a:rPr>
              <a:t>The largest deviations in the direction of increase are characteristic of such stations as Vinnytsia (13 days), Khmilnytsky (12 days), Donetsk and Uman (11 days). </a:t>
            </a:r>
          </a:p>
        </p:txBody>
      </p:sp>
      <p:sp>
        <p:nvSpPr>
          <p:cNvPr id="11" name="Прямоугольник 10"/>
          <p:cNvSpPr/>
          <p:nvPr/>
        </p:nvSpPr>
        <p:spPr>
          <a:xfrm>
            <a:off x="631312" y="17481908"/>
            <a:ext cx="8744223" cy="4579459"/>
          </a:xfrm>
          <a:prstGeom prst="rect">
            <a:avLst/>
          </a:prstGeom>
        </p:spPr>
        <p:txBody>
          <a:bodyPr wrap="square">
            <a:spAutoFit/>
          </a:bodyPr>
          <a:lstStyle/>
          <a:p>
            <a:pPr algn="just"/>
            <a:r>
              <a:rPr lang="en-US" sz="2973" dirty="0">
                <a:latin typeface="Times New Roman" panose="02020603050405020304" pitchFamily="18" charset="0"/>
                <a:cs typeface="Times New Roman" panose="02020603050405020304" pitchFamily="18" charset="0"/>
              </a:rPr>
              <a:t>Research methods are presented by statistical and cartographic analysis. The initial information is the results of observations contained in the State Climate Cadaster.</a:t>
            </a:r>
            <a:endParaRPr lang="en-US" sz="2973"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6000"/>
              </a:lnSpc>
            </a:pPr>
            <a:r>
              <a:rPr lang="en-US" sz="2973" dirty="0">
                <a:latin typeface="Times New Roman" panose="02020603050405020304" pitchFamily="18" charset="0"/>
                <a:ea typeface="Calibri" panose="020F0502020204030204" pitchFamily="34" charset="0"/>
                <a:cs typeface="Times New Roman" panose="02020603050405020304" pitchFamily="18" charset="0"/>
              </a:rPr>
              <a:t>Climatic indicators are represented by average monthly and annual, maximum, minimum values of air temperature,  at meteorological stations in Ukraine for the period 1991-2015 and 1882-1990.</a:t>
            </a:r>
          </a:p>
          <a:p>
            <a:pPr algn="just">
              <a:lnSpc>
                <a:spcPct val="106000"/>
              </a:lnSpc>
            </a:pPr>
            <a:r>
              <a:rPr lang="en-US" sz="4398" dirty="0">
                <a:latin typeface="Times New Roman" panose="02020603050405020304" pitchFamily="18" charset="0"/>
                <a:ea typeface="Calibri" panose="020F0502020204030204" pitchFamily="34" charset="0"/>
                <a:cs typeface="Times New Roman" panose="02020603050405020304" pitchFamily="18" charset="0"/>
              </a:rPr>
              <a:t> </a:t>
            </a:r>
            <a:endParaRPr lang="ru-RU" sz="4398"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623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805</Words>
  <Application>Microsoft Office PowerPoint</Application>
  <PresentationFormat>Произвольный</PresentationFormat>
  <Paragraphs>29</Paragraphs>
  <Slides>1</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vt:i4>
      </vt:variant>
    </vt:vector>
  </HeadingPairs>
  <TitlesOfParts>
    <vt:vector size="7" baseType="lpstr">
      <vt:lpstr>Al Bayan Plain</vt:lpstr>
      <vt:lpstr>Arial</vt:lpstr>
      <vt:lpstr>Bangla MN</vt:lpstr>
      <vt:lpstr>Calibri</vt:lpstr>
      <vt:lpstr>Times New Roman</vt:lpstr>
      <vt:lpstr>Office Theme</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2012-08-24T00:53:15Z</dcterms:created>
  <dcterms:modified xsi:type="dcterms:W3CDTF">2021-09-21T05:54:15Z</dcterms:modified>
</cp:coreProperties>
</file>